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6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8600" y="76200"/>
            <a:ext cx="5029200" cy="6705600"/>
          </a:xfrm>
          <a:prstGeom prst="rect">
            <a:avLst/>
          </a:prstGeom>
        </p:spPr>
      </p:pic>
      <p:sp>
        <p:nvSpPr>
          <p:cNvPr id="8" name="Rectangle 7"/>
          <p:cNvSpPr/>
          <p:nvPr/>
        </p:nvSpPr>
        <p:spPr>
          <a:xfrm>
            <a:off x="-6926" y="2961600"/>
            <a:ext cx="4045526" cy="2400657"/>
          </a:xfrm>
          <a:prstGeom prst="rect">
            <a:avLst/>
          </a:prstGeom>
        </p:spPr>
        <p:txBody>
          <a:bodyPr wrap="square">
            <a:spAutoFit/>
          </a:bodyPr>
          <a:lstStyle/>
          <a:p>
            <a:pPr algn="ctr"/>
            <a:r>
              <a:rPr lang="en-US" sz="1500" dirty="0">
                <a:latin typeface="Century Gothic" panose="020B0502020202020204" pitchFamily="34" charset="0"/>
              </a:rPr>
              <a:t>This property is in the heart of the downtown restoration. There are several new homes in the area. Three bedrooms, one bathroom, living room, dining room, kitchen and den area. Double porches and ample yard for play area. It has central heat and air conditioning. Built in 1885 this house has been renovated, however it needs some roof repair. Easy to show. Call for details.</a:t>
            </a:r>
            <a:endParaRPr lang="en-US" sz="1500" dirty="0">
              <a:latin typeface="Century Gothic" panose="020B0502020202020204" pitchFamily="34" charset="0"/>
            </a:endParaRPr>
          </a:p>
        </p:txBody>
      </p:sp>
      <p:sp>
        <p:nvSpPr>
          <p:cNvPr id="10" name="Rectangle 9"/>
          <p:cNvSpPr/>
          <p:nvPr/>
        </p:nvSpPr>
        <p:spPr>
          <a:xfrm>
            <a:off x="-6927" y="1173023"/>
            <a:ext cx="4045528" cy="1508105"/>
          </a:xfrm>
          <a:prstGeom prst="rect">
            <a:avLst/>
          </a:prstGeom>
        </p:spPr>
        <p:txBody>
          <a:bodyPr wrap="square">
            <a:spAutoFit/>
          </a:bodyPr>
          <a:lstStyle/>
          <a:p>
            <a:pPr algn="ctr"/>
            <a:r>
              <a:rPr lang="en-US" sz="2000" b="1" dirty="0">
                <a:latin typeface="Century Gothic" panose="020B0502020202020204" pitchFamily="34" charset="0"/>
              </a:rPr>
              <a:t>108 America Street</a:t>
            </a:r>
          </a:p>
          <a:p>
            <a:pPr algn="ctr"/>
            <a:r>
              <a:rPr lang="en-US" dirty="0">
                <a:latin typeface="Century Gothic" panose="020B0502020202020204" pitchFamily="34" charset="0"/>
              </a:rPr>
              <a:t>Downtown</a:t>
            </a:r>
          </a:p>
          <a:p>
            <a:pPr algn="ctr"/>
            <a:r>
              <a:rPr lang="en-US" dirty="0">
                <a:latin typeface="Century Gothic" panose="020B0502020202020204" pitchFamily="34" charset="0"/>
              </a:rPr>
              <a:t>Charleston, SC 29403</a:t>
            </a:r>
          </a:p>
          <a:p>
            <a:pPr algn="ctr"/>
            <a:r>
              <a:rPr lang="en-US" dirty="0">
                <a:latin typeface="Century Gothic" panose="020B0502020202020204" pitchFamily="34" charset="0"/>
              </a:rPr>
              <a:t>MLS# 15029179</a:t>
            </a:r>
          </a:p>
          <a:p>
            <a:pPr algn="ctr"/>
            <a:r>
              <a:rPr lang="en-US" dirty="0">
                <a:latin typeface="Century Gothic" panose="020B0502020202020204" pitchFamily="34" charset="0"/>
              </a:rPr>
              <a:t>$229,900</a:t>
            </a:r>
            <a:endParaRPr lang="en-US" sz="1600" dirty="0">
              <a:latin typeface="Century Gothic" panose="020B0502020202020204" pitchFamily="34" charset="0"/>
            </a:endParaRPr>
          </a:p>
        </p:txBody>
      </p:sp>
      <p:sp>
        <p:nvSpPr>
          <p:cNvPr id="20" name="Rectangle 19"/>
          <p:cNvSpPr/>
          <p:nvPr/>
        </p:nvSpPr>
        <p:spPr>
          <a:xfrm>
            <a:off x="-1" y="0"/>
            <a:ext cx="4038601" cy="861774"/>
          </a:xfrm>
          <a:prstGeom prst="rect">
            <a:avLst/>
          </a:prstGeom>
        </p:spPr>
        <p:txBody>
          <a:bodyPr wrap="square">
            <a:spAutoFit/>
          </a:bodyPr>
          <a:lstStyle/>
          <a:p>
            <a:pPr algn="ctr"/>
            <a:r>
              <a:rPr lang="en-US" sz="2500" dirty="0">
                <a:ln>
                  <a:solidFill>
                    <a:schemeClr val="tx1"/>
                  </a:solidFill>
                </a:ln>
                <a:solidFill>
                  <a:srgbClr val="FFFF00"/>
                </a:solidFill>
                <a:effectLst>
                  <a:outerShdw blurRad="50800" dist="38100" dir="5400000" algn="t" rotWithShape="0">
                    <a:prstClr val="black">
                      <a:alpha val="40000"/>
                    </a:prstClr>
                  </a:outerShdw>
                </a:effectLst>
                <a:latin typeface="Lucida Calligraphy" panose="03010101010101010101" pitchFamily="66" charset="0"/>
              </a:rPr>
              <a:t>In the heart of the downtown restoration</a:t>
            </a:r>
            <a:endParaRPr lang="en-US" sz="2500" dirty="0">
              <a:ln>
                <a:solidFill>
                  <a:schemeClr val="tx1"/>
                </a:solidFill>
              </a:ln>
              <a:solidFill>
                <a:srgbClr val="FFFF00"/>
              </a:solidFill>
              <a:effectLst>
                <a:outerShdw blurRad="50800" dist="38100" dir="5400000" algn="t" rotWithShape="0">
                  <a:prstClr val="black">
                    <a:alpha val="40000"/>
                  </a:prstClr>
                </a:outerShdw>
              </a:effectLst>
              <a:latin typeface="Lucida Calligraphy" panose="03010101010101010101" pitchFamily="66" charset="0"/>
            </a:endParaRPr>
          </a:p>
        </p:txBody>
      </p:sp>
      <p:sp>
        <p:nvSpPr>
          <p:cNvPr id="21" name="Rectangle 20"/>
          <p:cNvSpPr/>
          <p:nvPr/>
        </p:nvSpPr>
        <p:spPr>
          <a:xfrm>
            <a:off x="1196419" y="5673507"/>
            <a:ext cx="4572000" cy="1138773"/>
          </a:xfrm>
          <a:prstGeom prst="rect">
            <a:avLst/>
          </a:prstGeom>
        </p:spPr>
        <p:txBody>
          <a:bodyPr>
            <a:spAutoFit/>
          </a:bodyPr>
          <a:lstStyle/>
          <a:p>
            <a:r>
              <a:rPr lang="en-US" b="1" dirty="0">
                <a:latin typeface="Century Gothic" panose="020B0502020202020204" pitchFamily="34" charset="0"/>
              </a:rPr>
              <a:t>Terry Seabrook</a:t>
            </a:r>
          </a:p>
          <a:p>
            <a:r>
              <a:rPr lang="en-US" sz="1600" dirty="0">
                <a:latin typeface="Century Gothic" panose="020B0502020202020204" pitchFamily="34" charset="0"/>
              </a:rPr>
              <a:t>Mobile 843 607-2490</a:t>
            </a:r>
          </a:p>
          <a:p>
            <a:r>
              <a:rPr lang="en-US" sz="1600" dirty="0">
                <a:latin typeface="Century Gothic" panose="020B0502020202020204" pitchFamily="34" charset="0"/>
              </a:rPr>
              <a:t>Office 843 577-2676</a:t>
            </a:r>
          </a:p>
          <a:p>
            <a:r>
              <a:rPr lang="en-US" sz="1600" dirty="0">
                <a:latin typeface="Century Gothic" panose="020B0502020202020204" pitchFamily="34" charset="0"/>
              </a:rPr>
              <a:t>seabrookspace@aol.com </a:t>
            </a:r>
          </a:p>
        </p:txBody>
      </p:sp>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055" y="5673507"/>
            <a:ext cx="1067600" cy="1138773"/>
          </a:xfrm>
          <a:prstGeom prst="rect">
            <a:avLst/>
          </a:prstGeom>
        </p:spPr>
      </p:pic>
    </p:spTree>
    <p:extLst>
      <p:ext uri="{BB962C8B-B14F-4D97-AF65-F5344CB8AC3E}">
        <p14:creationId xmlns:p14="http://schemas.microsoft.com/office/powerpoint/2010/main" val="471350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107</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Lucida Calligraphy</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cp:revision>
  <dcterms:created xsi:type="dcterms:W3CDTF">2006-08-16T00:00:00Z</dcterms:created>
  <dcterms:modified xsi:type="dcterms:W3CDTF">2015-12-20T16:06:51Z</dcterms:modified>
</cp:coreProperties>
</file>