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2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4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1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7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7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9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5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5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3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EE09-42B9-43F4-B5E7-6850071F296F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7888000" b="-278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858000" cy="896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443" y="4860038"/>
            <a:ext cx="6693114" cy="2150362"/>
          </a:xfrm>
        </p:spPr>
        <p:txBody>
          <a:bodyPr anchor="ctr">
            <a:norm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Wow!! Fresh &amp; clean. Move in ready. Very nice remodel. This a spacious 5 bed 2.5 bath all brick beauty on a very quiet cul-de-sac. A nice screened porch, full privacy fence. A freshly poured patio with a sidewalk to go to the porch. A very nice children's slide &amp; play set. You will love all of the windows. The Kitchen has granite counter tops, with a modern backsplash with stainless appliances that is open to the family room with a real brick fireplace. The kitchen also has 24'' mosaic tiled floor. The master is huge. With a large trey ceiling. The garden tub has modern tile around it. The master bath has separate his &amp; hers vanities. There is a very large frog that could be the 5th bedroom, or bonus room. Home topped with a 30 year architectural shingled roof. New a/c for upstairs. Nice landscaping.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901"/>
          <a:stretch/>
        </p:blipFill>
        <p:spPr>
          <a:xfrm>
            <a:off x="1317003" y="1121368"/>
            <a:ext cx="4223994" cy="26642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176" y="7213962"/>
            <a:ext cx="1152384" cy="8642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994" y="7213962"/>
            <a:ext cx="1152384" cy="86428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11" y="7213962"/>
            <a:ext cx="1152384" cy="86428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628" y="7213962"/>
            <a:ext cx="1152384" cy="8642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6" y="7213962"/>
            <a:ext cx="1152384" cy="86428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28416" y="0"/>
            <a:ext cx="2800350" cy="7524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82443" y="3861162"/>
            <a:ext cx="66931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108 Brighton Court</a:t>
            </a:r>
          </a:p>
          <a:p>
            <a:pPr algn="ctr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Crowfield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Plantation | Goose Creek, SC 29445</a:t>
            </a:r>
          </a:p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MLS# 15019592 | $335,000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8387654"/>
            <a:ext cx="68877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Real Estate Advocates</a:t>
            </a:r>
            <a:b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Palm Beach Gardens, FL 33418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www.realestateadvocates.com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2998" y="94113"/>
            <a:ext cx="34450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dirty="0" smtClean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$2,500 AGENT BONUS</a:t>
            </a:r>
            <a:r>
              <a:rPr lang="en-US" sz="2400" dirty="0" smtClean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dirty="0" smtClean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i="1" dirty="0" smtClean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 ratified contract by 8/31</a:t>
            </a:r>
            <a:endParaRPr lang="en-US" i="1" dirty="0">
              <a:solidFill>
                <a:srgbClr val="C921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718" y="94113"/>
            <a:ext cx="33535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Don C Mason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(843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 364-9090</a:t>
            </a:r>
            <a:b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nibsc@aol.com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202</Words>
  <Application>Microsoft Office PowerPoint</Application>
  <PresentationFormat>Letter Paper (8.5x11 in)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</cp:lastModifiedBy>
  <cp:revision>3</cp:revision>
  <dcterms:created xsi:type="dcterms:W3CDTF">2015-08-21T15:09:03Z</dcterms:created>
  <dcterms:modified xsi:type="dcterms:W3CDTF">2015-08-24T12:42:32Z</dcterms:modified>
</cp:coreProperties>
</file>