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4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74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5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78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45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0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00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3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8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07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AC6AF-6256-4E43-89CE-6E7BC340A4F7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01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350" y="-3175"/>
            <a:ext cx="935038" cy="100631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76994" y="133350"/>
            <a:ext cx="793750" cy="9790113"/>
            <a:chOff x="106705265" y="105236682"/>
            <a:chExt cx="794211" cy="978949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6901510" y="105382805"/>
              <a:ext cx="384341" cy="951807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106705265" y="105236682"/>
              <a:ext cx="794211" cy="1671073"/>
              <a:chOff x="106705265" y="105236682"/>
              <a:chExt cx="794211" cy="1671073"/>
            </a:xfrm>
            <a:grpFill/>
          </p:grpSpPr>
          <p:pic>
            <p:nvPicPr>
              <p:cNvPr id="1030" name="Picture 6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1" name="Picture 7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8" name="Group 8"/>
            <p:cNvGrpSpPr>
              <a:grpSpLocks/>
            </p:cNvGrpSpPr>
            <p:nvPr/>
          </p:nvGrpSpPr>
          <p:grpSpPr bwMode="auto">
            <a:xfrm>
              <a:off x="106705265" y="106860366"/>
              <a:ext cx="794211" cy="1671073"/>
              <a:chOff x="106705265" y="106873077"/>
              <a:chExt cx="794211" cy="1671073"/>
            </a:xfrm>
            <a:grpFill/>
          </p:grpSpPr>
          <p:pic>
            <p:nvPicPr>
              <p:cNvPr id="1033" name="Picture 9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4" name="Picture 10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106705265" y="108484050"/>
              <a:ext cx="794211" cy="1671073"/>
              <a:chOff x="106705265" y="105236682"/>
              <a:chExt cx="794211" cy="1671073"/>
            </a:xfrm>
            <a:grpFill/>
          </p:grpSpPr>
          <p:pic>
            <p:nvPicPr>
              <p:cNvPr id="1036" name="Picture 12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7" name="Picture 13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0" name="Group 14"/>
            <p:cNvGrpSpPr>
              <a:grpSpLocks/>
            </p:cNvGrpSpPr>
            <p:nvPr/>
          </p:nvGrpSpPr>
          <p:grpSpPr bwMode="auto">
            <a:xfrm>
              <a:off x="106705265" y="110107734"/>
              <a:ext cx="794211" cy="1671073"/>
              <a:chOff x="106705265" y="106873077"/>
              <a:chExt cx="794211" cy="1671073"/>
            </a:xfrm>
            <a:grpFill/>
          </p:grpSpPr>
          <p:pic>
            <p:nvPicPr>
              <p:cNvPr id="1039" name="Picture 15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0" name="Picture 16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1" name="Group 17"/>
            <p:cNvGrpSpPr>
              <a:grpSpLocks/>
            </p:cNvGrpSpPr>
            <p:nvPr/>
          </p:nvGrpSpPr>
          <p:grpSpPr bwMode="auto">
            <a:xfrm>
              <a:off x="106705265" y="111731418"/>
              <a:ext cx="794211" cy="1671073"/>
              <a:chOff x="106705265" y="105236682"/>
              <a:chExt cx="794211" cy="1671073"/>
            </a:xfrm>
            <a:grpFill/>
          </p:grpSpPr>
          <p:pic>
            <p:nvPicPr>
              <p:cNvPr id="1042" name="Picture 18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3" name="Picture 19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2" name="Group 20"/>
            <p:cNvGrpSpPr>
              <a:grpSpLocks/>
            </p:cNvGrpSpPr>
            <p:nvPr/>
          </p:nvGrpSpPr>
          <p:grpSpPr bwMode="auto">
            <a:xfrm>
              <a:off x="106705265" y="113355102"/>
              <a:ext cx="794211" cy="1671073"/>
              <a:chOff x="106705265" y="106873077"/>
              <a:chExt cx="794211" cy="1671073"/>
            </a:xfrm>
            <a:grpFill/>
          </p:grpSpPr>
          <p:pic>
            <p:nvPicPr>
              <p:cNvPr id="1045" name="Picture 21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6" name="Picture 22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</p:grpSp>
      <p:sp>
        <p:nvSpPr>
          <p:cNvPr id="13" name="Text Box 23"/>
          <p:cNvSpPr txBox="1">
            <a:spLocks noChangeArrowheads="1" noChangeShapeType="1"/>
          </p:cNvSpPr>
          <p:nvPr/>
        </p:nvSpPr>
        <p:spPr bwMode="auto">
          <a:xfrm>
            <a:off x="941388" y="-42862"/>
            <a:ext cx="6831012" cy="69072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Copperplate Gothic Light" panose="020E0507020206020404" pitchFamily="34" charset="0"/>
              </a:rPr>
              <a:t>108 Driver Avenue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Corey Woods ~ Summerville, SC 29483 ~ MLS# 18012810 ~ $217,108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1368826" y="669263"/>
            <a:ext cx="5976137" cy="474565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2400" i="1" dirty="0">
                <a:solidFill>
                  <a:srgbClr val="FF0000"/>
                </a:solidFill>
                <a:latin typeface="Garamond" panose="02020404030301010803" pitchFamily="18" charset="0"/>
              </a:rPr>
              <a:t>Open House Saturday June 9th 1-4PM!</a:t>
            </a:r>
            <a:endParaRPr kumimoji="0" lang="en-US" altLang="en-US" sz="120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25"/>
          <p:cNvSpPr txBox="1">
            <a:spLocks noChangeArrowheads="1" noChangeShapeType="1"/>
          </p:cNvSpPr>
          <p:nvPr/>
        </p:nvSpPr>
        <p:spPr bwMode="auto">
          <a:xfrm>
            <a:off x="4715828" y="10056018"/>
            <a:ext cx="42052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pperplate Gothic Bold" panose="020E0705020206020404" pitchFamily="34" charset="0"/>
              </a:rPr>
              <a:t>Coldwell Banker RESIDENTIAL BROKERAGE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26"/>
          <p:cNvSpPr txBox="1">
            <a:spLocks noChangeArrowheads="1" noChangeShapeType="1"/>
          </p:cNvSpPr>
          <p:nvPr/>
        </p:nvSpPr>
        <p:spPr bwMode="auto">
          <a:xfrm>
            <a:off x="2553516" y="8872538"/>
            <a:ext cx="2659062" cy="117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Leah M. Rust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843-709-9211 Mobile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843-856-8800 Office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leahmrust@gmail.com</a:t>
            </a:r>
            <a:endParaRPr kumimoji="0" lang="en-US" alt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8084940" y="2412999"/>
            <a:ext cx="2026800" cy="2644502"/>
          </a:xfrm>
          <a:prstGeom prst="rect">
            <a:avLst/>
          </a:prstGeom>
          <a:solidFill>
            <a:srgbClr val="FFFFFF"/>
          </a:solidFill>
          <a:ln w="317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5 Bed / 4½  Bath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3,889 </a:t>
            </a:r>
            <a:r>
              <a:rPr kumimoji="0" lang="en-US" altLang="en-US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Sq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Ft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Custom Home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Desirable Location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Hardwood Floors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2-Story Great Room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Great Backyard</a:t>
            </a:r>
          </a:p>
        </p:txBody>
      </p:sp>
      <p:pic>
        <p:nvPicPr>
          <p:cNvPr id="1054" name="Picture 30" descr="Leah Rust  cropped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739" y="8952484"/>
            <a:ext cx="775224" cy="1018033"/>
          </a:xfrm>
          <a:prstGeom prst="rect">
            <a:avLst/>
          </a:prstGeom>
          <a:noFill/>
          <a:ln w="9525" algn="in">
            <a:solidFill>
              <a:srgbClr val="3333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7" name="Picture 33" descr="New CB logo 20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86399" y="8952484"/>
            <a:ext cx="1828800" cy="101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5" name="Picture 31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926"/>
          <a:stretch/>
        </p:blipFill>
        <p:spPr bwMode="auto">
          <a:xfrm>
            <a:off x="1104666" y="1254759"/>
            <a:ext cx="4099763" cy="2554399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6" name="Picture 3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4963" y="2702897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8" name="Picture 3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04666" y="5599174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60" name="Picture 3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4963" y="1254759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64" name="Picture 4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6074963" y="5599174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43" name="Picture 3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4963" y="4151035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941388" y="6786946"/>
            <a:ext cx="68310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Garamond" panose="02020404030301010803" pitchFamily="18" charset="0"/>
              </a:rPr>
              <a:t>RENOVATED home located 5 minutes from Historic Downtown Summerville in well established neighborhood, Corey Woods. This home is a must see with all new laminate flooring in main living areas and bedrooms, fresh paint throughout the whole house, a New ROOF and NEW WATER HEATER! The newly restructured kitchen features all new stainless steel appliances, granite counter tops, new white shaker style kitchen cabinets and hardware and a breakfast nook with a bay window for extra light. Both bathrooms have been renovated with tiled showers and flooring, new vanities and fixtures. This home also offers smooth ceilings, can lighting, an office/play room and a 1 car garage. </a:t>
            </a:r>
            <a:endParaRPr lang="en-US" sz="1400" b="1" i="1" dirty="0">
              <a:latin typeface="Garamond" panose="02020404030301010803" pitchFamily="18" charset="0"/>
            </a:endParaRPr>
          </a:p>
        </p:txBody>
      </p:sp>
      <p:pic>
        <p:nvPicPr>
          <p:cNvPr id="40" name="Picture 3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04666" y="4151035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41" name="Picture 3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46799" y="4151034"/>
            <a:ext cx="1857630" cy="247684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4498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183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Copperplate Gothic Bold</vt:lpstr>
      <vt:lpstr>Copperplate Gothic Light</vt:lpstr>
      <vt:lpstr>Garamond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22</cp:revision>
  <dcterms:created xsi:type="dcterms:W3CDTF">2017-07-11T12:37:33Z</dcterms:created>
  <dcterms:modified xsi:type="dcterms:W3CDTF">2018-06-07T15:39:34Z</dcterms:modified>
</cp:coreProperties>
</file>