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6228"/>
    <a:srgbClr val="E1E161"/>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724139"/>
          </a:xfrm>
          <a:noFill/>
        </p:spPr>
        <p:txBody>
          <a:bodyPr anchor="ctr">
            <a:noAutofit/>
          </a:bodyPr>
          <a:lstStyle/>
          <a:p>
            <a:r>
              <a:rPr lang="en-US" sz="3200" b="1" i="1" dirty="0">
                <a:solidFill>
                  <a:srgbClr val="FF0000"/>
                </a:solidFill>
                <a:effectLst>
                  <a:outerShdw blurRad="38100" dist="38100" dir="2700000" algn="tl">
                    <a:srgbClr val="000000">
                      <a:alpha val="43137"/>
                    </a:srgbClr>
                  </a:outerShdw>
                </a:effectLst>
                <a:latin typeface="Bradley Hand ITC" panose="03070402050302030203" pitchFamily="66" charset="0"/>
              </a:rPr>
              <a:t>Now Offering a $1,500 Agent Bonus</a:t>
            </a:r>
          </a:p>
        </p:txBody>
      </p:sp>
      <p:sp>
        <p:nvSpPr>
          <p:cNvPr id="3" name="Subtitle 2"/>
          <p:cNvSpPr>
            <a:spLocks noGrp="1"/>
          </p:cNvSpPr>
          <p:nvPr>
            <p:ph type="subTitle" idx="1"/>
          </p:nvPr>
        </p:nvSpPr>
        <p:spPr>
          <a:xfrm>
            <a:off x="0" y="4458495"/>
            <a:ext cx="9144000" cy="1485105"/>
          </a:xfrm>
        </p:spPr>
        <p:txBody>
          <a:bodyPr anchor="ctr">
            <a:noAutofit/>
          </a:bodyPr>
          <a:lstStyle/>
          <a:p>
            <a:r>
              <a:rPr lang="en-US" sz="1400" dirty="0">
                <a:solidFill>
                  <a:schemeClr val="bg2">
                    <a:lumMod val="50000"/>
                  </a:schemeClr>
                </a:solidFill>
                <a:latin typeface="Arial" panose="020B0604020202020204" pitchFamily="34" charset="0"/>
                <a:cs typeface="Arial" panose="020B0604020202020204" pitchFamily="34" charset="0"/>
              </a:rPr>
              <a:t>This home is sitting on a huge third of an acre lot that is also fenced. When you walk into the living room you see the great space with an amazing bay window and built in nook for your </a:t>
            </a:r>
            <a:r>
              <a:rPr lang="en-US" sz="1400" dirty="0" err="1">
                <a:solidFill>
                  <a:schemeClr val="bg2">
                    <a:lumMod val="50000"/>
                  </a:schemeClr>
                </a:solidFill>
                <a:latin typeface="Arial" panose="020B0604020202020204" pitchFamily="34" charset="0"/>
                <a:cs typeface="Arial" panose="020B0604020202020204" pitchFamily="34" charset="0"/>
              </a:rPr>
              <a:t>tv</a:t>
            </a:r>
            <a:r>
              <a:rPr lang="en-US" sz="1400" dirty="0">
                <a:solidFill>
                  <a:schemeClr val="bg2">
                    <a:lumMod val="50000"/>
                  </a:schemeClr>
                </a:solidFill>
                <a:latin typeface="Arial" panose="020B0604020202020204" pitchFamily="34" charset="0"/>
                <a:cs typeface="Arial" panose="020B0604020202020204" pitchFamily="34" charset="0"/>
              </a:rPr>
              <a:t>. The formal dining room with French doors is next to the well laid out eat in kitchen that has black appliances. You walk up the gorgeous stairs to the view of custom wall to wall hardwood floors. The master bedroom is upstairs with a deluxe master bath with double sinks. ALSO HAS A BONUS ROOM that can be either a game room used as a forth bedroom. This home is move in ready and wont be available for long!!!!</a:t>
            </a:r>
            <a:endParaRPr lang="en-US" sz="1400" b="1" i="1" dirty="0">
              <a:solidFill>
                <a:schemeClr val="bg2">
                  <a:lumMod val="50000"/>
                </a:schemeClr>
              </a:solidFill>
              <a:latin typeface="Arial" panose="020B0604020202020204" pitchFamily="34" charset="0"/>
              <a:cs typeface="Arial" panose="020B0604020202020204" pitchFamily="34" charset="0"/>
            </a:endParaRPr>
          </a:p>
        </p:txBody>
      </p:sp>
      <p:sp>
        <p:nvSpPr>
          <p:cNvPr id="14" name="Rectangle 13"/>
          <p:cNvSpPr/>
          <p:nvPr/>
        </p:nvSpPr>
        <p:spPr>
          <a:xfrm>
            <a:off x="0" y="5943600"/>
            <a:ext cx="9144000" cy="923330"/>
          </a:xfrm>
          <a:prstGeom prst="rect">
            <a:avLst/>
          </a:prstGeom>
        </p:spPr>
        <p:txBody>
          <a:bodyPr wrap="square">
            <a:spAutoFit/>
          </a:bodyPr>
          <a:lstStyle/>
          <a:p>
            <a:pPr algn="ctr"/>
            <a:r>
              <a:rPr lang="en-US" b="1" dirty="0">
                <a:solidFill>
                  <a:srgbClr val="4F6228"/>
                </a:solidFill>
                <a:latin typeface="Arial" panose="020B0604020202020204" pitchFamily="34" charset="0"/>
                <a:cs typeface="Arial" panose="020B0604020202020204" pitchFamily="34" charset="0"/>
              </a:rPr>
              <a:t>Michael Waites</a:t>
            </a:r>
          </a:p>
          <a:p>
            <a:pPr algn="ctr"/>
            <a:r>
              <a:rPr lang="en-US" sz="1400" dirty="0">
                <a:solidFill>
                  <a:srgbClr val="4F6228"/>
                </a:solidFill>
                <a:latin typeface="Arial" panose="020B0604020202020204" pitchFamily="34" charset="0"/>
                <a:cs typeface="Arial" panose="020B0604020202020204" pitchFamily="34" charset="0"/>
              </a:rPr>
              <a:t>Mobile - (843) 637-1464 | mwaites@ergroupofsc.com</a:t>
            </a:r>
          </a:p>
          <a:p>
            <a:pPr algn="ctr"/>
            <a:endParaRPr lang="en-US" sz="1100" dirty="0">
              <a:solidFill>
                <a:srgbClr val="4F6228"/>
              </a:solidFill>
              <a:latin typeface="Arial" panose="020B0604020202020204" pitchFamily="34" charset="0"/>
              <a:cs typeface="Arial" panose="020B0604020202020204" pitchFamily="34" charset="0"/>
            </a:endParaRPr>
          </a:p>
          <a:p>
            <a:pPr algn="ctr"/>
            <a:r>
              <a:rPr lang="en-US" sz="1100" dirty="0">
                <a:solidFill>
                  <a:srgbClr val="4F6228"/>
                </a:solidFill>
                <a:latin typeface="Arial" panose="020B0604020202020204" pitchFamily="34" charset="0"/>
                <a:cs typeface="Arial" panose="020B0604020202020204" pitchFamily="34" charset="0"/>
              </a:rPr>
              <a:t>The Elite Realty Group of SC, LLC · 8310-A Rivers Ave · North Charleston, SC 29406</a:t>
            </a:r>
          </a:p>
        </p:txBody>
      </p:sp>
      <p:sp>
        <p:nvSpPr>
          <p:cNvPr id="15" name="Rectangle 14"/>
          <p:cNvSpPr/>
          <p:nvPr/>
        </p:nvSpPr>
        <p:spPr>
          <a:xfrm>
            <a:off x="359028" y="3810000"/>
            <a:ext cx="8425945" cy="738664"/>
          </a:xfrm>
          <a:prstGeom prst="rect">
            <a:avLst/>
          </a:prstGeom>
        </p:spPr>
        <p:txBody>
          <a:bodyPr wrap="square">
            <a:spAutoFit/>
          </a:bodyPr>
          <a:lstStyle/>
          <a:p>
            <a:pPr algn="ctr"/>
            <a:r>
              <a:rPr lang="en-US" sz="2400" b="1" dirty="0">
                <a:solidFill>
                  <a:srgbClr val="4F6228"/>
                </a:solidFill>
                <a:latin typeface="Arial" panose="020B0604020202020204" pitchFamily="34" charset="0"/>
                <a:cs typeface="Arial" panose="020B0604020202020204" pitchFamily="34" charset="0"/>
              </a:rPr>
              <a:t>108 </a:t>
            </a:r>
            <a:r>
              <a:rPr lang="en-US" sz="2400" b="1" dirty="0" err="1">
                <a:solidFill>
                  <a:srgbClr val="4F6228"/>
                </a:solidFill>
                <a:latin typeface="Arial" panose="020B0604020202020204" pitchFamily="34" charset="0"/>
                <a:cs typeface="Arial" panose="020B0604020202020204" pitchFamily="34" charset="0"/>
              </a:rPr>
              <a:t>Gavins</a:t>
            </a:r>
            <a:r>
              <a:rPr lang="en-US" sz="2400" b="1" dirty="0">
                <a:solidFill>
                  <a:srgbClr val="4F6228"/>
                </a:solidFill>
                <a:latin typeface="Arial" panose="020B0604020202020204" pitchFamily="34" charset="0"/>
                <a:cs typeface="Arial" panose="020B0604020202020204" pitchFamily="34" charset="0"/>
              </a:rPr>
              <a:t> Way</a:t>
            </a:r>
            <a:br>
              <a:rPr lang="en-US" sz="2400" b="1" dirty="0">
                <a:solidFill>
                  <a:srgbClr val="4F6228"/>
                </a:solidFill>
                <a:latin typeface="Arial" panose="020B0604020202020204" pitchFamily="34" charset="0"/>
                <a:cs typeface="Arial" panose="020B0604020202020204" pitchFamily="34" charset="0"/>
              </a:rPr>
            </a:br>
            <a:r>
              <a:rPr lang="en-US" b="1" dirty="0">
                <a:solidFill>
                  <a:srgbClr val="4F6228"/>
                </a:solidFill>
                <a:latin typeface="Arial" panose="020B0604020202020204" pitchFamily="34" charset="0"/>
                <a:cs typeface="Arial" panose="020B0604020202020204" pitchFamily="34" charset="0"/>
              </a:rPr>
              <a:t>Montague Pointe · Goose Creek · MLS# 16018422 · $210,000</a:t>
            </a:r>
            <a:endParaRPr lang="en-US" sz="1600" b="1" dirty="0">
              <a:solidFill>
                <a:srgbClr val="4F6228"/>
              </a:solidFill>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9028" y="6069411"/>
            <a:ext cx="1152685" cy="717874"/>
          </a:xfrm>
          <a:prstGeom prst="rect">
            <a:avLst/>
          </a:prstGeom>
        </p:spPr>
      </p:pic>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48600" y="6069411"/>
            <a:ext cx="494874" cy="717874"/>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9028" y="724139"/>
            <a:ext cx="5129912" cy="3010217"/>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93957" y="2012666"/>
            <a:ext cx="1143000" cy="1721690"/>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41973" y="724139"/>
            <a:ext cx="1143000" cy="172169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93957" y="724139"/>
            <a:ext cx="1143000" cy="759888"/>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41973" y="2974467"/>
            <a:ext cx="1143000" cy="759889"/>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164</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Bradley Hand ITC</vt:lpstr>
      <vt:lpstr>Calibri</vt:lpstr>
      <vt:lpstr>Office Theme</vt:lpstr>
      <vt:lpstr>Now Offering a $1,500 Agent Bonus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27</cp:revision>
  <dcterms:created xsi:type="dcterms:W3CDTF">2006-08-16T00:00:00Z</dcterms:created>
  <dcterms:modified xsi:type="dcterms:W3CDTF">2016-07-23T01:26:36Z</dcterms:modified>
</cp:coreProperties>
</file>