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92" y="313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bg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390" y="6019800"/>
            <a:ext cx="7772400" cy="1613592"/>
          </a:xfrm>
        </p:spPr>
        <p:txBody>
          <a:bodyPr anchor="ctr">
            <a:noAutofit/>
          </a:bodyPr>
          <a:lstStyle/>
          <a:p>
            <a:pPr>
              <a:lnSpc>
                <a:spcPct val="170000"/>
              </a:lnSpc>
            </a:pPr>
            <a:r>
              <a:rPr lang="en-US" sz="11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You are cordially invited to live where peace and tranquility abide! This magnificent two bedroom two bath condominium is splendidly located across from the #9 fairway and green in Legend Oaks Plantation. The Master wing with garden tub &amp; separate shower has a stunning sitting area with built-ins. Closet space galore! The spacious living area has a vaulted ceiling, fireplace, and additional built-ins. Screened-in porch. 1 car garage separately deeded included in the price. Refrigerator, stove, built-in microwave, dishwasher, washer, and dryer all convey!</a:t>
            </a:r>
            <a:endParaRPr lang="en-US" sz="11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216"/>
          <a:stretch/>
        </p:blipFill>
        <p:spPr bwMode="auto">
          <a:xfrm>
            <a:off x="-4390" y="571500"/>
            <a:ext cx="7772400" cy="50006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9229725"/>
            <a:ext cx="18097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93486" y="9290119"/>
            <a:ext cx="31766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Tyeshia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Folk</a:t>
            </a:r>
          </a:p>
          <a:p>
            <a:pPr algn="ctr"/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843-478-2209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tyeshia.folk@agentownedrealty.com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9596" y="9436313"/>
            <a:ext cx="24597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AGENTOWNED 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REALTY CO. PREMIER GROUP, INC. </a:t>
            </a:r>
          </a:p>
          <a:p>
            <a:pPr algn="ctr"/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141-A N. MAIN STREET </a:t>
            </a:r>
          </a:p>
          <a:p>
            <a:pPr algn="ctr"/>
            <a:r>
              <a:rPr lang="en-US" sz="7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SUMMERVILLE, SC 29483 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9687880"/>
            <a:ext cx="341766" cy="34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05750" y="66581"/>
            <a:ext cx="3219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Short-term Lease Available</a:t>
            </a:r>
            <a:endParaRPr lang="en-US" sz="2800" i="1" dirty="0">
              <a:ln>
                <a:solidFill>
                  <a:srgbClr val="00206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390" y="-1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Come live where peace and tranquility abide!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195" y="5204936"/>
            <a:ext cx="77680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108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Golfview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Lane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Legend Oaks Plantation | Summerville | MLS# 15006747 | $149,500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6597" y="7890235"/>
            <a:ext cx="7450427" cy="1082645"/>
            <a:chOff x="149956" y="7890235"/>
            <a:chExt cx="7450427" cy="1082645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9956" y="7890235"/>
              <a:ext cx="1443526" cy="108264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01298" y="7890235"/>
              <a:ext cx="811983" cy="108264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8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88400" y="7890235"/>
              <a:ext cx="811983" cy="108264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1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05578" y="7890235"/>
              <a:ext cx="1443526" cy="10692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24222" y="7890235"/>
              <a:ext cx="801958" cy="10692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3" name="Picture 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68600" y="7890235"/>
              <a:ext cx="761860" cy="10692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0198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148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atp1313@gmail.com</cp:lastModifiedBy>
  <cp:revision>13</cp:revision>
  <dcterms:created xsi:type="dcterms:W3CDTF">2006-08-16T00:00:00Z</dcterms:created>
  <dcterms:modified xsi:type="dcterms:W3CDTF">2015-04-02T20:25:31Z</dcterms:modified>
</cp:coreProperties>
</file>