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346" y="743113"/>
            <a:ext cx="4418365" cy="3313773"/>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4334" y="4343400"/>
            <a:ext cx="914400" cy="6858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92322" y="4343400"/>
            <a:ext cx="914400" cy="6858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346" y="4343400"/>
            <a:ext cx="914400" cy="685800"/>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743113"/>
          </a:xfrm>
          <a:noFill/>
        </p:spPr>
        <p:txBody>
          <a:bodyPr anchor="ctr">
            <a:noAutofit/>
          </a:bodyPr>
          <a:lstStyle/>
          <a:p>
            <a:r>
              <a:rPr lang="en-US" sz="2400" b="1" i="1" dirty="0">
                <a:solidFill>
                  <a:srgbClr val="C00000"/>
                </a:solidFill>
                <a:latin typeface="Century Gothic" panose="020B0502020202020204" pitchFamily="34" charset="0"/>
              </a:rPr>
              <a:t>Welcome To Your New Home!! $</a:t>
            </a:r>
            <a:r>
              <a:rPr lang="en-US" sz="2400" b="1" i="1">
                <a:solidFill>
                  <a:srgbClr val="C00000"/>
                </a:solidFill>
                <a:latin typeface="Century Gothic" panose="020B0502020202020204" pitchFamily="34" charset="0"/>
              </a:rPr>
              <a:t>1,000 Agent </a:t>
            </a:r>
            <a:r>
              <a:rPr lang="en-US" sz="2400" b="1" i="1" dirty="0">
                <a:solidFill>
                  <a:srgbClr val="C00000"/>
                </a:solidFill>
                <a:latin typeface="Century Gothic" panose="020B0502020202020204" pitchFamily="34" charset="0"/>
              </a:rPr>
              <a:t>Bonus!</a:t>
            </a:r>
          </a:p>
        </p:txBody>
      </p:sp>
      <p:sp>
        <p:nvSpPr>
          <p:cNvPr id="3" name="Subtitle 2"/>
          <p:cNvSpPr>
            <a:spLocks noGrp="1"/>
          </p:cNvSpPr>
          <p:nvPr>
            <p:ph type="subTitle" idx="1"/>
          </p:nvPr>
        </p:nvSpPr>
        <p:spPr>
          <a:xfrm>
            <a:off x="4682852" y="1905000"/>
            <a:ext cx="4353008" cy="4085974"/>
          </a:xfrm>
        </p:spPr>
        <p:txBody>
          <a:bodyPr anchor="ctr">
            <a:noAutofit/>
          </a:bodyPr>
          <a:lstStyle/>
          <a:p>
            <a:r>
              <a:rPr lang="en-US" sz="1400" dirty="0">
                <a:solidFill>
                  <a:schemeClr val="bg2">
                    <a:lumMod val="25000"/>
                  </a:schemeClr>
                </a:solidFill>
                <a:latin typeface="+mj-lt"/>
              </a:rPr>
              <a:t>Impressive curb appeal with a corner lot on a beautiful pond. Enjoy a spacious 3 bedrooms 2.5 bath home with a loft. New updates to home: a new architectural shingle roof installed in 2017, new water heater, new stove, new sink, High efficiency NEST for HVAC thermostat and freshly painted rooms. Laminate floors throughout downstairs, spacious formal and dining room combo, porcelain tile in entry way, kitchen and powder room. Ceramic tile in guest and master bathrooms. Stainless steel appliances. Sliding glass door. Den with a wood burning fireplace. All bedrooms are located upstairs. A nice size loft great for entertaining or kids plays area. A huge master bedroom. Dual sinks, walk in shower and garden tub in master bathroom with a walk-in closet. Family oriented neighborhood...Enjoy sitting on your porch watching your children play at the park across the street. What more can you ask for!! Call today for a private showing. Convenient location to North Rhett, Naval Weapon Station, shopping and restaurants.</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Rita Adkins</a:t>
            </a:r>
          </a:p>
          <a:p>
            <a:pPr algn="ctr"/>
            <a:r>
              <a:rPr lang="en-US" sz="1600" dirty="0">
                <a:solidFill>
                  <a:schemeClr val="accent2">
                    <a:lumMod val="50000"/>
                  </a:schemeClr>
                </a:solidFill>
              </a:rPr>
              <a:t>yourcharlestonrealestate@gmail.com | (843) 270-8814 | www.yourcharlestonrealestate.com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748988"/>
            <a:ext cx="4569288" cy="1138773"/>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108 Latham Lane</a:t>
            </a:r>
            <a:br>
              <a:rPr lang="en-US" sz="2000" b="1" dirty="0">
                <a:solidFill>
                  <a:schemeClr val="tx1">
                    <a:lumMod val="85000"/>
                    <a:lumOff val="15000"/>
                  </a:schemeClr>
                </a:solidFill>
                <a:latin typeface="Century Gothic" panose="020B0502020202020204" pitchFamily="34" charset="0"/>
              </a:rPr>
            </a:br>
            <a:r>
              <a:rPr lang="en-US" sz="1600" b="1" dirty="0">
                <a:solidFill>
                  <a:schemeClr val="tx1">
                    <a:lumMod val="85000"/>
                    <a:lumOff val="15000"/>
                  </a:schemeClr>
                </a:solidFill>
                <a:latin typeface="Century Gothic" panose="020B0502020202020204" pitchFamily="34" charset="0"/>
              </a:rPr>
              <a:t>Liberty Hall Plantation</a:t>
            </a:r>
          </a:p>
          <a:p>
            <a:pPr algn="ctr"/>
            <a:r>
              <a:rPr lang="en-US" sz="1600" b="1" dirty="0">
                <a:solidFill>
                  <a:schemeClr val="tx1">
                    <a:lumMod val="85000"/>
                    <a:lumOff val="15000"/>
                  </a:schemeClr>
                </a:solidFill>
                <a:latin typeface="Century Gothic" panose="020B0502020202020204" pitchFamily="34" charset="0"/>
              </a:rPr>
              <a:t>Goose Creek, SC 29445</a:t>
            </a:r>
          </a:p>
          <a:p>
            <a:pPr algn="ctr"/>
            <a:r>
              <a:rPr lang="en-US" sz="1600" b="1" dirty="0">
                <a:solidFill>
                  <a:schemeClr val="tx1">
                    <a:lumMod val="85000"/>
                    <a:lumOff val="15000"/>
                  </a:schemeClr>
                </a:solidFill>
                <a:latin typeface="Century Gothic" panose="020B0502020202020204" pitchFamily="34" charset="0"/>
              </a:rPr>
              <a:t>MLS# 16032248 ~ $219,999</a:t>
            </a:r>
            <a:endParaRPr lang="en-US" sz="1600" b="1" i="1" dirty="0">
              <a:solidFill>
                <a:schemeClr val="tx1">
                  <a:lumMod val="85000"/>
                  <a:lumOff val="15000"/>
                </a:schemeClr>
              </a:solidFill>
              <a:latin typeface="Century Gothic" panose="020B0502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60311" y="4343400"/>
            <a:ext cx="914400" cy="6858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24334" y="5305174"/>
            <a:ext cx="914400" cy="6858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92322" y="5305174"/>
            <a:ext cx="914400" cy="6858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346" y="5305174"/>
            <a:ext cx="914400" cy="6858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60311" y="5305174"/>
            <a:ext cx="914400" cy="6858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233</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Welcome To Your New Home!! $1,000 Agent Bonus!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23</cp:revision>
  <dcterms:created xsi:type="dcterms:W3CDTF">2006-08-16T00:00:00Z</dcterms:created>
  <dcterms:modified xsi:type="dcterms:W3CDTF">2017-03-13T17:16:21Z</dcterms:modified>
</cp:coreProperties>
</file>