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7772400" cy="10058400"/>
  <p:notesSz cx="6858000" cy="9144000"/>
  <p:embeddedFontLst>
    <p:embeddedFont>
      <p:font typeface="Montserrat" panose="020B0604020202020204" charset="0"/>
      <p:regular r:id="rId4"/>
      <p:bold r:id="rId5"/>
      <p:italic r:id="rId6"/>
      <p:boldItalic r:id="rId7"/>
    </p:embeddedFont>
    <p:embeddedFont>
      <p:font typeface="Montserrat Light" panose="020B0604020202020204" charset="0"/>
      <p:regular r:id="rId8"/>
      <p:bold r:id="rId9"/>
      <p:italic r:id="rId10"/>
      <p:boldItalic r:id="rId11"/>
    </p:embeddedFont>
    <p:embeddedFont>
      <p:font typeface="Yellowtail" panose="020B0604020202020204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8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46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1685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efda2e3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efda2e3e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get started: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From the Menu, select File, then Make a Copy, then Rename the copy to the Property Address.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To maintain the structure of this template, please follow these Guidelines.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Light"/>
              <a:buChar char="●"/>
            </a:pP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 not change the size of any image holding box, or the color of any image boxes.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Light"/>
              <a:buChar char="●"/>
            </a:pP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 not change the font styles, or the color of the fonts, or the size of the text holding box.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change images: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Right-Click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on the image, then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Replace Image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then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Upload from Computer.</a:t>
            </a:r>
            <a:endParaRPr sz="1000" i="1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adjust the new image: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Click once, then select the Crop tool, you will see a black border line and a blue border line. Use the blue border line toggle points to adjust the placement. (do not adjust the black holding box)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edit text: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Click on any text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and type. If you run out of room,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highlight all the text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and adjust the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font size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from the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menu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(do not adjust the blue holding box)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Note: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Some elements are not editable, such as logos or company information.</a:t>
            </a: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03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80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 t="1709" b="1718"/>
          <a:stretch/>
        </p:blipFill>
        <p:spPr>
          <a:xfrm>
            <a:off x="2265900" y="599300"/>
            <a:ext cx="4905101" cy="35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802105" y="4166490"/>
            <a:ext cx="6401401" cy="145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262A3B"/>
                </a:solidFill>
                <a:latin typeface="Montserrat"/>
                <a:ea typeface="Montserrat"/>
                <a:cs typeface="Montserrat"/>
                <a:sym typeface="Montserrat"/>
              </a:rPr>
              <a:t>108 Live Oak Dr</a:t>
            </a:r>
            <a:r>
              <a:rPr lang="en" sz="2800" dirty="0" smtClean="0">
                <a:solidFill>
                  <a:srgbClr val="262A3B"/>
                </a:solidFill>
                <a:latin typeface="Montserrat"/>
                <a:ea typeface="Montserrat"/>
                <a:cs typeface="Montserrat"/>
                <a:sym typeface="Montserrat"/>
              </a:rPr>
              <a:t>., Old Village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262A3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49006" y="5133457"/>
            <a:ext cx="6754500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262A3B"/>
                </a:solidFill>
                <a:latin typeface="Montserrat"/>
                <a:ea typeface="Montserrat"/>
                <a:cs typeface="Montserrat"/>
                <a:sym typeface="Montserrat"/>
              </a:rPr>
              <a:t>$</a:t>
            </a:r>
            <a:r>
              <a:rPr lang="en" sz="1600" dirty="0" smtClean="0">
                <a:solidFill>
                  <a:srgbClr val="262A3B"/>
                </a:solidFill>
                <a:latin typeface="Montserrat"/>
                <a:ea typeface="Montserrat"/>
                <a:cs typeface="Montserrat"/>
                <a:sym typeface="Montserrat"/>
              </a:rPr>
              <a:t>1,499,000 </a:t>
            </a:r>
            <a:r>
              <a:rPr lang="en" sz="1600" dirty="0">
                <a:solidFill>
                  <a:srgbClr val="262A3B"/>
                </a:solidFill>
                <a:latin typeface="Montserrat"/>
                <a:ea typeface="Montserrat"/>
                <a:cs typeface="Montserrat"/>
                <a:sym typeface="Montserrat"/>
              </a:rPr>
              <a:t>- 4 Bed - 3.5 Bath  - 3,900 sq. ft.</a:t>
            </a:r>
            <a:endParaRPr sz="1600" dirty="0">
              <a:solidFill>
                <a:srgbClr val="262A3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552100" y="3082950"/>
            <a:ext cx="2624400" cy="915000"/>
          </a:xfrm>
          <a:prstGeom prst="roundRect">
            <a:avLst>
              <a:gd name="adj" fmla="val 16418"/>
            </a:avLst>
          </a:prstGeom>
          <a:solidFill>
            <a:srgbClr val="0033A0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618850" y="3157050"/>
            <a:ext cx="2490900" cy="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sz="3000" dirty="0" smtClean="0">
                <a:solidFill>
                  <a:srgbClr val="FFFFFF"/>
                </a:solidFill>
                <a:latin typeface="Yellowtail"/>
                <a:ea typeface="Yellowtail"/>
                <a:cs typeface="Yellowtail"/>
                <a:sym typeface="Yellowtail"/>
              </a:rPr>
              <a:t>Open House</a:t>
            </a:r>
          </a:p>
          <a:p>
            <a:pPr lvl="0" algn="ctr"/>
            <a:r>
              <a:rPr lang="en" sz="3000" dirty="0" smtClean="0">
                <a:solidFill>
                  <a:srgbClr val="FFFFFF"/>
                </a:solidFill>
                <a:latin typeface="Yellowtail"/>
                <a:ea typeface="Yellowtail"/>
                <a:cs typeface="Yellowtail"/>
                <a:sym typeface="Yellowtail"/>
              </a:rPr>
              <a:t>Sun. 1-4</a:t>
            </a:r>
            <a:endParaRPr sz="3000" dirty="0">
              <a:solidFill>
                <a:srgbClr val="FFFFFF"/>
              </a:solidFill>
              <a:latin typeface="Yellowtail"/>
              <a:ea typeface="Yellowtail"/>
              <a:cs typeface="Yellowtail"/>
              <a:sym typeface="Yellowtail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5">
            <a:alphaModFix/>
          </a:blip>
          <a:srcRect t="14106" b="14106"/>
          <a:stretch/>
        </p:blipFill>
        <p:spPr>
          <a:xfrm>
            <a:off x="650331" y="5793950"/>
            <a:ext cx="3080650" cy="165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6">
            <a:alphaModFix/>
          </a:blip>
          <a:srcRect t="14106" b="14106"/>
          <a:stretch/>
        </p:blipFill>
        <p:spPr>
          <a:xfrm>
            <a:off x="4122856" y="5793950"/>
            <a:ext cx="3080650" cy="165869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2073975" y="7747050"/>
            <a:ext cx="2881200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62A3B"/>
                </a:solidFill>
                <a:latin typeface="Yellowtail"/>
                <a:ea typeface="Yellowtail"/>
                <a:cs typeface="Yellowtail"/>
                <a:sym typeface="Yellowtail"/>
              </a:rPr>
              <a:t>Jennifer Nipper-Crockett</a:t>
            </a:r>
            <a:endParaRPr sz="2400">
              <a:solidFill>
                <a:srgbClr val="262A3B"/>
              </a:solidFill>
              <a:latin typeface="Yellowtail"/>
              <a:ea typeface="Yellowtail"/>
              <a:cs typeface="Yellowtail"/>
              <a:sym typeface="Yellowtail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2073975" y="8217425"/>
            <a:ext cx="2490900" cy="6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62A3B"/>
                </a:solidFill>
                <a:latin typeface="Montserrat"/>
                <a:ea typeface="Montserrat"/>
                <a:cs typeface="Montserrat"/>
                <a:sym typeface="Montserrat"/>
              </a:rPr>
              <a:t>843-478-1800</a:t>
            </a:r>
            <a:endParaRPr sz="1800">
              <a:solidFill>
                <a:srgbClr val="262A3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62A3B"/>
                </a:solidFill>
                <a:latin typeface="Montserrat"/>
                <a:ea typeface="Montserrat"/>
                <a:cs typeface="Montserrat"/>
                <a:sym typeface="Montserrat"/>
              </a:rPr>
              <a:t>jen@agentowned.com</a:t>
            </a:r>
            <a:endParaRPr sz="1000">
              <a:solidFill>
                <a:srgbClr val="262A3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1143175" y="446900"/>
            <a:ext cx="5754930" cy="1012932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 smtClean="0">
                <a:solidFill>
                  <a:srgbClr val="FFFFFF"/>
                </a:solidFill>
                <a:latin typeface="Yellowtail"/>
                <a:ea typeface="Yellowtail"/>
                <a:cs typeface="Yellowtail"/>
                <a:sym typeface="Yellowtail"/>
              </a:rPr>
              <a:t>Owner Motivated – Make an Offer!</a:t>
            </a:r>
            <a:endParaRPr sz="3500" dirty="0">
              <a:solidFill>
                <a:srgbClr val="FFFFFF"/>
              </a:solidFill>
              <a:latin typeface="Yellowtail"/>
              <a:ea typeface="Yellowtail"/>
              <a:cs typeface="Yellowtail"/>
              <a:sym typeface="Yellowtail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 rotWithShape="1">
          <a:blip r:embed="rId7">
            <a:alphaModFix/>
          </a:blip>
          <a:srcRect l="7547" r="7547"/>
          <a:stretch/>
        </p:blipFill>
        <p:spPr>
          <a:xfrm>
            <a:off x="662830" y="7841264"/>
            <a:ext cx="1218625" cy="143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86" y="7841264"/>
            <a:ext cx="1299861" cy="14352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240</Words>
  <Application>Microsoft Office PowerPoint</Application>
  <PresentationFormat>Custom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Montserrat</vt:lpstr>
      <vt:lpstr>Montserrat Light</vt:lpstr>
      <vt:lpstr>Arial</vt:lpstr>
      <vt:lpstr>Yellowtail</vt:lpstr>
      <vt:lpstr>Simple Light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Nipper</dc:creator>
  <cp:lastModifiedBy>Jennifer Nipper</cp:lastModifiedBy>
  <cp:revision>5</cp:revision>
  <dcterms:modified xsi:type="dcterms:W3CDTF">2019-05-31T18:55:05Z</dcterms:modified>
</cp:coreProperties>
</file>