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ontserrat" panose="020B0604020202020204" charset="0"/>
      <p:regular r:id="rId4"/>
      <p:bold r:id="rId5"/>
      <p:italic r:id="rId6"/>
      <p:boldItalic r:id="rId7"/>
    </p:embeddedFont>
    <p:embeddedFont>
      <p:font typeface="Montserrat Light" panose="020B0604020202020204" charset="0"/>
      <p:regular r:id="rId8"/>
      <p:bold r:id="rId9"/>
      <p:italic r:id="rId10"/>
      <p:boldItalic r:id="rId11"/>
    </p:embeddedFont>
    <p:embeddedFont>
      <p:font typeface="Yellowtail" panose="02000506000000020003" pitchFamily="50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0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68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da2e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da2e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t="1709" b="1718"/>
          <a:stretch/>
        </p:blipFill>
        <p:spPr>
          <a:xfrm>
            <a:off x="2265900" y="599300"/>
            <a:ext cx="4905101" cy="3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49669" y="4459738"/>
            <a:ext cx="6754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108 Live Oak Dr., Old Village</a:t>
            </a:r>
            <a:endParaRPr sz="28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49675" y="5074873"/>
            <a:ext cx="6754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$1,649,000 - 4 Bed - 3.5 Bath  - 3,900 sq. ft.</a:t>
            </a:r>
            <a:endParaRPr sz="16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52100" y="3082950"/>
            <a:ext cx="2624400" cy="915000"/>
          </a:xfrm>
          <a:prstGeom prst="roundRect">
            <a:avLst>
              <a:gd name="adj" fmla="val 16418"/>
            </a:avLst>
          </a:prstGeom>
          <a:solidFill>
            <a:srgbClr val="0033A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18850" y="3157050"/>
            <a:ext cx="24909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Just Listed</a:t>
            </a:r>
            <a:endParaRPr sz="3000" dirty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t="14106" b="14106"/>
          <a:stretch/>
        </p:blipFill>
        <p:spPr>
          <a:xfrm>
            <a:off x="650331" y="5793950"/>
            <a:ext cx="3080650" cy="16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t="14106" b="14106"/>
          <a:stretch/>
        </p:blipFill>
        <p:spPr>
          <a:xfrm>
            <a:off x="4122856" y="5793950"/>
            <a:ext cx="3080650" cy="16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073975" y="7747050"/>
            <a:ext cx="2881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2A3B"/>
                </a:solidFill>
                <a:latin typeface="Yellowtail"/>
                <a:ea typeface="Yellowtail"/>
                <a:cs typeface="Yellowtail"/>
                <a:sym typeface="Yellowtail"/>
              </a:rPr>
              <a:t>Jennifer Nipper-Crockett</a:t>
            </a:r>
            <a:endParaRPr sz="2400">
              <a:solidFill>
                <a:srgbClr val="262A3B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073975" y="8217425"/>
            <a:ext cx="24909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843-478-1800</a:t>
            </a:r>
            <a:endParaRPr sz="18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jen@agentowned.com</a:t>
            </a:r>
            <a:endParaRPr sz="10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43175" y="446900"/>
            <a:ext cx="5199600" cy="7668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Open House, Sat. 11-2</a:t>
            </a:r>
            <a:endParaRPr sz="3600" dirty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l="7547" r="7547"/>
          <a:stretch/>
        </p:blipFill>
        <p:spPr>
          <a:xfrm>
            <a:off x="662830" y="7841264"/>
            <a:ext cx="1218625" cy="14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6" y="7841264"/>
            <a:ext cx="1299861" cy="1435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240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Light</vt:lpstr>
      <vt:lpstr>Yellowtail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Nipper</dc:creator>
  <cp:lastModifiedBy>A. Thomas Price</cp:lastModifiedBy>
  <cp:revision>4</cp:revision>
  <dcterms:modified xsi:type="dcterms:W3CDTF">2018-09-27T11:50:48Z</dcterms:modified>
</cp:coreProperties>
</file>