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224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FB885A-EB02-4743-A12C-256C7A2F890A}"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42548-BEAA-4BA2-81E1-4D18AAF18514}" type="slidenum">
              <a:rPr lang="en-US" smtClean="0"/>
              <a:t>‹#›</a:t>
            </a:fld>
            <a:endParaRPr lang="en-US"/>
          </a:p>
        </p:txBody>
      </p:sp>
    </p:spTree>
    <p:extLst>
      <p:ext uri="{BB962C8B-B14F-4D97-AF65-F5344CB8AC3E}">
        <p14:creationId xmlns:p14="http://schemas.microsoft.com/office/powerpoint/2010/main" val="2264556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FB885A-EB02-4743-A12C-256C7A2F890A}"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42548-BEAA-4BA2-81E1-4D18AAF18514}" type="slidenum">
              <a:rPr lang="en-US" smtClean="0"/>
              <a:t>‹#›</a:t>
            </a:fld>
            <a:endParaRPr lang="en-US"/>
          </a:p>
        </p:txBody>
      </p:sp>
    </p:spTree>
    <p:extLst>
      <p:ext uri="{BB962C8B-B14F-4D97-AF65-F5344CB8AC3E}">
        <p14:creationId xmlns:p14="http://schemas.microsoft.com/office/powerpoint/2010/main" val="768061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FB885A-EB02-4743-A12C-256C7A2F890A}"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42548-BEAA-4BA2-81E1-4D18AAF18514}" type="slidenum">
              <a:rPr lang="en-US" smtClean="0"/>
              <a:t>‹#›</a:t>
            </a:fld>
            <a:endParaRPr lang="en-US"/>
          </a:p>
        </p:txBody>
      </p:sp>
    </p:spTree>
    <p:extLst>
      <p:ext uri="{BB962C8B-B14F-4D97-AF65-F5344CB8AC3E}">
        <p14:creationId xmlns:p14="http://schemas.microsoft.com/office/powerpoint/2010/main" val="969409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FB885A-EB02-4743-A12C-256C7A2F890A}"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42548-BEAA-4BA2-81E1-4D18AAF18514}" type="slidenum">
              <a:rPr lang="en-US" smtClean="0"/>
              <a:t>‹#›</a:t>
            </a:fld>
            <a:endParaRPr lang="en-US"/>
          </a:p>
        </p:txBody>
      </p:sp>
    </p:spTree>
    <p:extLst>
      <p:ext uri="{BB962C8B-B14F-4D97-AF65-F5344CB8AC3E}">
        <p14:creationId xmlns:p14="http://schemas.microsoft.com/office/powerpoint/2010/main" val="3891861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FB885A-EB02-4743-A12C-256C7A2F890A}"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42548-BEAA-4BA2-81E1-4D18AAF18514}" type="slidenum">
              <a:rPr lang="en-US" smtClean="0"/>
              <a:t>‹#›</a:t>
            </a:fld>
            <a:endParaRPr lang="en-US"/>
          </a:p>
        </p:txBody>
      </p:sp>
    </p:spTree>
    <p:extLst>
      <p:ext uri="{BB962C8B-B14F-4D97-AF65-F5344CB8AC3E}">
        <p14:creationId xmlns:p14="http://schemas.microsoft.com/office/powerpoint/2010/main" val="178480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FB885A-EB02-4743-A12C-256C7A2F890A}" type="datetimeFigureOut">
              <a:rPr lang="en-US" smtClean="0"/>
              <a:t>3/18/2019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842548-BEAA-4BA2-81E1-4D18AAF18514}" type="slidenum">
              <a:rPr lang="en-US" smtClean="0"/>
              <a:t>‹#›</a:t>
            </a:fld>
            <a:endParaRPr lang="en-US"/>
          </a:p>
        </p:txBody>
      </p:sp>
    </p:spTree>
    <p:extLst>
      <p:ext uri="{BB962C8B-B14F-4D97-AF65-F5344CB8AC3E}">
        <p14:creationId xmlns:p14="http://schemas.microsoft.com/office/powerpoint/2010/main" val="3203210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FB885A-EB02-4743-A12C-256C7A2F890A}" type="datetimeFigureOut">
              <a:rPr lang="en-US" smtClean="0"/>
              <a:t>3/18/2019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842548-BEAA-4BA2-81E1-4D18AAF18514}" type="slidenum">
              <a:rPr lang="en-US" smtClean="0"/>
              <a:t>‹#›</a:t>
            </a:fld>
            <a:endParaRPr lang="en-US"/>
          </a:p>
        </p:txBody>
      </p:sp>
    </p:spTree>
    <p:extLst>
      <p:ext uri="{BB962C8B-B14F-4D97-AF65-F5344CB8AC3E}">
        <p14:creationId xmlns:p14="http://schemas.microsoft.com/office/powerpoint/2010/main" val="47713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FB885A-EB02-4743-A12C-256C7A2F890A}" type="datetimeFigureOut">
              <a:rPr lang="en-US" smtClean="0"/>
              <a:t>3/18/2019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842548-BEAA-4BA2-81E1-4D18AAF18514}" type="slidenum">
              <a:rPr lang="en-US" smtClean="0"/>
              <a:t>‹#›</a:t>
            </a:fld>
            <a:endParaRPr lang="en-US"/>
          </a:p>
        </p:txBody>
      </p:sp>
    </p:spTree>
    <p:extLst>
      <p:ext uri="{BB962C8B-B14F-4D97-AF65-F5344CB8AC3E}">
        <p14:creationId xmlns:p14="http://schemas.microsoft.com/office/powerpoint/2010/main" val="231729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B885A-EB02-4743-A12C-256C7A2F890A}" type="datetimeFigureOut">
              <a:rPr lang="en-US" smtClean="0"/>
              <a:t>3/18/2019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842548-BEAA-4BA2-81E1-4D18AAF18514}" type="slidenum">
              <a:rPr lang="en-US" smtClean="0"/>
              <a:t>‹#›</a:t>
            </a:fld>
            <a:endParaRPr lang="en-US"/>
          </a:p>
        </p:txBody>
      </p:sp>
    </p:spTree>
    <p:extLst>
      <p:ext uri="{BB962C8B-B14F-4D97-AF65-F5344CB8AC3E}">
        <p14:creationId xmlns:p14="http://schemas.microsoft.com/office/powerpoint/2010/main" val="3960793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2FFB885A-EB02-4743-A12C-256C7A2F890A}" type="datetimeFigureOut">
              <a:rPr lang="en-US" smtClean="0"/>
              <a:t>3/18/2019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842548-BEAA-4BA2-81E1-4D18AAF18514}" type="slidenum">
              <a:rPr lang="en-US" smtClean="0"/>
              <a:t>‹#›</a:t>
            </a:fld>
            <a:endParaRPr lang="en-US"/>
          </a:p>
        </p:txBody>
      </p:sp>
    </p:spTree>
    <p:extLst>
      <p:ext uri="{BB962C8B-B14F-4D97-AF65-F5344CB8AC3E}">
        <p14:creationId xmlns:p14="http://schemas.microsoft.com/office/powerpoint/2010/main" val="2911287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2FFB885A-EB02-4743-A12C-256C7A2F890A}" type="datetimeFigureOut">
              <a:rPr lang="en-US" smtClean="0"/>
              <a:t>3/18/2019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842548-BEAA-4BA2-81E1-4D18AAF18514}" type="slidenum">
              <a:rPr lang="en-US" smtClean="0"/>
              <a:t>‹#›</a:t>
            </a:fld>
            <a:endParaRPr lang="en-US"/>
          </a:p>
        </p:txBody>
      </p:sp>
    </p:spTree>
    <p:extLst>
      <p:ext uri="{BB962C8B-B14F-4D97-AF65-F5344CB8AC3E}">
        <p14:creationId xmlns:p14="http://schemas.microsoft.com/office/powerpoint/2010/main" val="1536506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2FFB885A-EB02-4743-A12C-256C7A2F890A}" type="datetimeFigureOut">
              <a:rPr lang="en-US" smtClean="0"/>
              <a:t>3/18/2019</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B8842548-BEAA-4BA2-81E1-4D18AAF18514}" type="slidenum">
              <a:rPr lang="en-US" smtClean="0"/>
              <a:t>‹#›</a:t>
            </a:fld>
            <a:endParaRPr lang="en-US"/>
          </a:p>
        </p:txBody>
      </p:sp>
    </p:spTree>
    <p:extLst>
      <p:ext uri="{BB962C8B-B14F-4D97-AF65-F5344CB8AC3E}">
        <p14:creationId xmlns:p14="http://schemas.microsoft.com/office/powerpoint/2010/main" val="1114879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74AB61F-F2F2-4042-81AD-DBD9F2DD10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120" y="-1"/>
            <a:ext cx="9184640" cy="6124349"/>
          </a:xfrm>
          <a:prstGeom prst="rect">
            <a:avLst/>
          </a:prstGeom>
          <a:noFill/>
          <a:ln w="3175" algn="ctr">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 Box 3">
            <a:extLst>
              <a:ext uri="{FF2B5EF4-FFF2-40B4-BE49-F238E27FC236}">
                <a16:creationId xmlns:a16="http://schemas.microsoft.com/office/drawing/2014/main" id="{7F6894C8-8EDD-43FC-AAA4-1E77CCC22483}"/>
              </a:ext>
            </a:extLst>
          </p:cNvPr>
          <p:cNvSpPr txBox="1">
            <a:spLocks noChangeArrowheads="1"/>
          </p:cNvSpPr>
          <p:nvPr/>
        </p:nvSpPr>
        <p:spPr bwMode="auto">
          <a:xfrm>
            <a:off x="1575095" y="5014480"/>
            <a:ext cx="4621935" cy="10840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pPr lvl="0" algn="ctr" defTabSz="914400" eaLnBrk="0" fontAlgn="base" hangingPunct="0">
              <a:spcBef>
                <a:spcPct val="0"/>
              </a:spcBef>
              <a:spcAft>
                <a:spcPct val="0"/>
              </a:spcAft>
            </a:pPr>
            <a:r>
              <a:rPr lang="en-US" altLang="en-US" sz="2400" b="1" dirty="0">
                <a:solidFill>
                  <a:schemeClr val="bg1"/>
                </a:solidFill>
                <a:latin typeface="Myriad Pro" panose="020B0503030403020204" pitchFamily="34" charset="0"/>
              </a:rPr>
              <a:t>108 Palm Cove Way</a:t>
            </a:r>
          </a:p>
          <a:p>
            <a:pPr lvl="0" algn="ctr" defTabSz="914400" eaLnBrk="0" fontAlgn="base" hangingPunct="0">
              <a:spcBef>
                <a:spcPct val="0"/>
              </a:spcBef>
              <a:spcAft>
                <a:spcPct val="0"/>
              </a:spcAft>
            </a:pPr>
            <a:r>
              <a:rPr lang="en-US" altLang="en-US" sz="2200" dirty="0">
                <a:solidFill>
                  <a:schemeClr val="bg1"/>
                </a:solidFill>
                <a:latin typeface="Myriad Pro" panose="020B0503030403020204" pitchFamily="34" charset="0"/>
              </a:rPr>
              <a:t>Dunes West ~ Mt Pleasant, SC 29466</a:t>
            </a:r>
          </a:p>
          <a:p>
            <a:pPr lvl="0" algn="ctr" defTabSz="914400" eaLnBrk="0" fontAlgn="base" hangingPunct="0">
              <a:spcBef>
                <a:spcPct val="0"/>
              </a:spcBef>
              <a:spcAft>
                <a:spcPct val="0"/>
              </a:spcAft>
            </a:pPr>
            <a:r>
              <a:rPr lang="en-US" altLang="en-US" sz="2200" dirty="0">
                <a:solidFill>
                  <a:schemeClr val="bg1"/>
                </a:solidFill>
                <a:latin typeface="Myriad Pro" panose="020B0503030403020204" pitchFamily="34" charset="0"/>
              </a:rPr>
              <a:t>MLS# 19007351 ~ $410,000</a:t>
            </a:r>
            <a:endParaRPr kumimoji="0" lang="en-US" altLang="en-US" sz="1800" b="0" i="0" u="none" strike="noStrike" cap="none" normalizeH="0" baseline="0" dirty="0">
              <a:ln>
                <a:noFill/>
              </a:ln>
              <a:solidFill>
                <a:schemeClr val="bg1"/>
              </a:solidFill>
              <a:effectLst/>
              <a:latin typeface="Myriad Pro" panose="020B0503030403020204" pitchFamily="34" charset="0"/>
            </a:endParaRPr>
          </a:p>
        </p:txBody>
      </p:sp>
      <p:sp>
        <p:nvSpPr>
          <p:cNvPr id="5" name="Text Box 4">
            <a:extLst>
              <a:ext uri="{FF2B5EF4-FFF2-40B4-BE49-F238E27FC236}">
                <a16:creationId xmlns:a16="http://schemas.microsoft.com/office/drawing/2014/main" id="{9495A12F-971D-4841-A2F2-772888F53A2F}"/>
              </a:ext>
            </a:extLst>
          </p:cNvPr>
          <p:cNvSpPr txBox="1">
            <a:spLocks noChangeArrowheads="1"/>
          </p:cNvSpPr>
          <p:nvPr/>
        </p:nvSpPr>
        <p:spPr bwMode="auto">
          <a:xfrm>
            <a:off x="699294" y="1588"/>
            <a:ext cx="6378575" cy="1830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54864" tIns="54864" rIns="54864" bIns="54864"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solidFill>
                  <a:schemeClr val="bg1"/>
                </a:solidFill>
                <a:effectLst/>
                <a:latin typeface="Myriad Pro" panose="020B0503030403020204" pitchFamily="34" charset="0"/>
              </a:rPr>
              <a:t>Open House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solidFill>
                  <a:schemeClr val="bg1"/>
                </a:solidFill>
                <a:effectLst/>
                <a:latin typeface="Myriad Pro" panose="020B0503030403020204" pitchFamily="34" charset="0"/>
              </a:rPr>
              <a:t>Wednesday</a:t>
            </a:r>
            <a:r>
              <a:rPr lang="en-US" altLang="en-US" sz="2400" b="1" i="1" dirty="0">
                <a:solidFill>
                  <a:schemeClr val="bg1"/>
                </a:solidFill>
                <a:latin typeface="Myriad Pro" panose="020B0503030403020204" pitchFamily="34" charset="0"/>
              </a:rPr>
              <a:t> 10:30a-1p</a:t>
            </a:r>
            <a:endParaRPr kumimoji="0" lang="en-US" altLang="en-US" sz="2400" b="1" i="1" u="none" strike="noStrike" cap="none" normalizeH="0" baseline="0" dirty="0">
              <a:ln>
                <a:noFill/>
              </a:ln>
              <a:solidFill>
                <a:schemeClr val="bg1"/>
              </a:solidFill>
              <a:effectLst/>
              <a:latin typeface="Myriad Pro" panose="020B0503030403020204" pitchFamily="34" charset="0"/>
            </a:endParaRPr>
          </a:p>
        </p:txBody>
      </p:sp>
      <p:sp>
        <p:nvSpPr>
          <p:cNvPr id="6" name="Text Box 5">
            <a:extLst>
              <a:ext uri="{FF2B5EF4-FFF2-40B4-BE49-F238E27FC236}">
                <a16:creationId xmlns:a16="http://schemas.microsoft.com/office/drawing/2014/main" id="{A2F02AF9-A0A0-41C9-B260-F2219C067C54}"/>
              </a:ext>
            </a:extLst>
          </p:cNvPr>
          <p:cNvSpPr txBox="1">
            <a:spLocks noChangeArrowheads="1"/>
          </p:cNvSpPr>
          <p:nvPr/>
        </p:nvSpPr>
        <p:spPr bwMode="auto">
          <a:xfrm>
            <a:off x="4763" y="6422217"/>
            <a:ext cx="7767637" cy="2475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54864" tIns="54864" rIns="54864" bIns="54864" numCol="1" anchor="t" anchorCtr="0" compatLnSpc="1">
            <a:prstTxWarp prst="textNoShape">
              <a:avLst/>
            </a:prstTxWarp>
          </a:bodyPr>
          <a:lstStyle/>
          <a:p>
            <a:pPr lvl="0" algn="ctr" defTabSz="914400" eaLnBrk="0" fontAlgn="base" hangingPunct="0">
              <a:spcBef>
                <a:spcPct val="0"/>
              </a:spcBef>
              <a:spcAft>
                <a:spcPct val="0"/>
              </a:spcAft>
            </a:pPr>
            <a:r>
              <a:rPr lang="en-US" altLang="en-US" sz="2000" dirty="0">
                <a:solidFill>
                  <a:srgbClr val="062340"/>
                </a:solidFill>
                <a:latin typeface="Myriad Pro" panose="020B0503030403020204" pitchFamily="34" charset="0"/>
              </a:rPr>
              <a:t>Beautiful 3 story townhome in the award winning gated community of Dunes West. Gourmet kitchen all new Viking stainless appliances, new granite counter tops, and painted cabinets in a open floor plan on the main level. Gorgeous hardwoods throughout the ground and main floors. Finished living area on ground floor is the perfect home office, media room or mother in-law suite. Plenty of storage space with a two car garage. All the amenities you could possibly want and more.</a:t>
            </a:r>
            <a:endParaRPr kumimoji="0" lang="en-US" altLang="en-US" sz="2800" b="0" i="0" u="none" strike="noStrike" cap="none" normalizeH="0" baseline="0" dirty="0">
              <a:ln>
                <a:noFill/>
              </a:ln>
              <a:solidFill>
                <a:schemeClr val="tx1"/>
              </a:solidFill>
              <a:effectLst/>
              <a:latin typeface="Myriad Pro" panose="020B0503030403020204" pitchFamily="34" charset="0"/>
            </a:endParaRPr>
          </a:p>
        </p:txBody>
      </p:sp>
      <p:sp>
        <p:nvSpPr>
          <p:cNvPr id="7" name="Text Box 7">
            <a:extLst>
              <a:ext uri="{FF2B5EF4-FFF2-40B4-BE49-F238E27FC236}">
                <a16:creationId xmlns:a16="http://schemas.microsoft.com/office/drawing/2014/main" id="{8199467C-D16A-45E7-B65C-CEB09D9878FA}"/>
              </a:ext>
            </a:extLst>
          </p:cNvPr>
          <p:cNvSpPr txBox="1">
            <a:spLocks noChangeArrowheads="1"/>
          </p:cNvSpPr>
          <p:nvPr/>
        </p:nvSpPr>
        <p:spPr bwMode="auto">
          <a:xfrm>
            <a:off x="583407" y="9220995"/>
            <a:ext cx="1914525" cy="757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62340"/>
                </a:solidFill>
                <a:effectLst/>
                <a:latin typeface="Myriad Pro" panose="020B0503030403020204" pitchFamily="34" charset="0"/>
              </a:rPr>
              <a:t>Jason Newhauser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62340"/>
                </a:solidFill>
                <a:effectLst/>
                <a:latin typeface="Myriad Pro" panose="020B0503030403020204" pitchFamily="34" charset="0"/>
              </a:rPr>
              <a:t>(843) 534-6564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62340"/>
                </a:solidFill>
                <a:effectLst/>
                <a:latin typeface="Myriad Pro" panose="020B0503030403020204" pitchFamily="34" charset="0"/>
              </a:rPr>
              <a:t>jasonsellscharleston@gmail.com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62340"/>
                </a:solidFill>
                <a:effectLst/>
                <a:latin typeface="Myriad Pro" panose="020B0503030403020204" pitchFamily="34" charset="0"/>
              </a:rPr>
              <a:t>www.jasonnewhauser.com</a:t>
            </a:r>
            <a:endParaRPr kumimoji="0" lang="en-US" altLang="en-US" sz="1800" b="0" i="0" u="none" strike="noStrike" cap="none" normalizeH="0" baseline="0">
              <a:ln>
                <a:noFill/>
              </a:ln>
              <a:solidFill>
                <a:schemeClr val="tx1"/>
              </a:solidFill>
              <a:effectLst/>
              <a:latin typeface="Myriad Pro" panose="020B0503030403020204" pitchFamily="34" charset="0"/>
            </a:endParaRPr>
          </a:p>
        </p:txBody>
      </p:sp>
      <p:pic>
        <p:nvPicPr>
          <p:cNvPr id="1042" name="Picture 18" descr="4860">
            <a:extLst>
              <a:ext uri="{FF2B5EF4-FFF2-40B4-BE49-F238E27FC236}">
                <a16:creationId xmlns:a16="http://schemas.microsoft.com/office/drawing/2014/main" id="{50C74AA8-4A64-4606-B7EC-B510E03E2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8" r="978"/>
          <a:stretch>
            <a:fillRect/>
          </a:stretch>
        </p:blipFill>
        <p:spPr bwMode="auto">
          <a:xfrm>
            <a:off x="4763" y="9236870"/>
            <a:ext cx="479425" cy="725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43" name="Picture 19" descr="cbcarolinas">
            <a:extLst>
              <a:ext uri="{FF2B5EF4-FFF2-40B4-BE49-F238E27FC236}">
                <a16:creationId xmlns:a16="http://schemas.microsoft.com/office/drawing/2014/main" id="{ADF90D82-5EFB-4547-850B-70FBE42BA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0013" y="9251157"/>
            <a:ext cx="1322387" cy="69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8" name="Text Box 20">
            <a:extLst>
              <a:ext uri="{FF2B5EF4-FFF2-40B4-BE49-F238E27FC236}">
                <a16:creationId xmlns:a16="http://schemas.microsoft.com/office/drawing/2014/main" id="{959E4723-29FB-4F56-977B-552D1EDB88B4}"/>
              </a:ext>
            </a:extLst>
          </p:cNvPr>
          <p:cNvSpPr txBox="1">
            <a:spLocks noChangeArrowheads="1"/>
          </p:cNvSpPr>
          <p:nvPr/>
        </p:nvSpPr>
        <p:spPr bwMode="auto">
          <a:xfrm>
            <a:off x="3886199" y="9220995"/>
            <a:ext cx="2563813" cy="757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62340"/>
                </a:solidFill>
                <a:effectLst/>
                <a:latin typeface="Myriad Pro" panose="020B0503030403020204" pitchFamily="34" charset="0"/>
              </a:rPr>
              <a:t>Coldwell Banker Residential Brokerage</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62340"/>
                </a:solidFill>
                <a:effectLst/>
                <a:latin typeface="Myriad Pro" panose="020B0503030403020204" pitchFamily="34" charset="0"/>
              </a:rPr>
              <a:t>1127 Queensborough Blvd. 103</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62340"/>
                </a:solidFill>
                <a:effectLst/>
                <a:latin typeface="Myriad Pro" panose="020B0503030403020204" pitchFamily="34" charset="0"/>
              </a:rPr>
              <a:t>Mt Pleasant, SC 29464</a:t>
            </a:r>
            <a:endParaRPr kumimoji="0" lang="en-US" altLang="en-US" sz="1800" b="0" i="0" u="none" strike="noStrike" cap="none" normalizeH="0" baseline="0" dirty="0">
              <a:ln>
                <a:noFill/>
              </a:ln>
              <a:solidFill>
                <a:schemeClr val="tx1"/>
              </a:solidFill>
              <a:effectLst/>
              <a:latin typeface="Myriad Pro" panose="020B0503030403020204" pitchFamily="34" charset="0"/>
            </a:endParaRPr>
          </a:p>
        </p:txBody>
      </p:sp>
      <p:pic>
        <p:nvPicPr>
          <p:cNvPr id="1030" name="Picture 6">
            <a:extLst>
              <a:ext uri="{FF2B5EF4-FFF2-40B4-BE49-F238E27FC236}">
                <a16:creationId xmlns:a16="http://schemas.microsoft.com/office/drawing/2014/main" id="{453AF797-B275-4B88-BB4D-2698DAA28B9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97030" y="166688"/>
            <a:ext cx="1371600" cy="914400"/>
          </a:xfrm>
          <a:prstGeom prst="rect">
            <a:avLst/>
          </a:prstGeom>
          <a:noFill/>
          <a:ln w="3175" algn="in">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2" name="Picture 8">
            <a:extLst>
              <a:ext uri="{FF2B5EF4-FFF2-40B4-BE49-F238E27FC236}">
                <a16:creationId xmlns:a16="http://schemas.microsoft.com/office/drawing/2014/main" id="{8E91199F-1715-4427-A215-45950EE7D75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197030" y="1148266"/>
            <a:ext cx="1371600" cy="914400"/>
          </a:xfrm>
          <a:prstGeom prst="rect">
            <a:avLst/>
          </a:prstGeom>
          <a:noFill/>
          <a:ln w="3175" algn="in">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3" name="Picture 9">
            <a:extLst>
              <a:ext uri="{FF2B5EF4-FFF2-40B4-BE49-F238E27FC236}">
                <a16:creationId xmlns:a16="http://schemas.microsoft.com/office/drawing/2014/main" id="{905E9D2F-D72B-41BD-BA17-F9D057B3C69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197095" y="4093000"/>
            <a:ext cx="1371469" cy="914400"/>
          </a:xfrm>
          <a:prstGeom prst="rect">
            <a:avLst/>
          </a:prstGeom>
          <a:noFill/>
          <a:ln w="3175" algn="in">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4" name="Picture 10">
            <a:extLst>
              <a:ext uri="{FF2B5EF4-FFF2-40B4-BE49-F238E27FC236}">
                <a16:creationId xmlns:a16="http://schemas.microsoft.com/office/drawing/2014/main" id="{B8DB4CA5-A456-4316-AECB-D1F9D02FD476}"/>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197030" y="5074578"/>
            <a:ext cx="1371600" cy="914400"/>
          </a:xfrm>
          <a:prstGeom prst="rect">
            <a:avLst/>
          </a:prstGeom>
          <a:noFill/>
          <a:ln w="3175" algn="in">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5" name="Picture 11">
            <a:extLst>
              <a:ext uri="{FF2B5EF4-FFF2-40B4-BE49-F238E27FC236}">
                <a16:creationId xmlns:a16="http://schemas.microsoft.com/office/drawing/2014/main" id="{C0136E94-9D07-4468-B9B0-FC44E492F118}"/>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03908" y="155252"/>
            <a:ext cx="1371323" cy="914400"/>
          </a:xfrm>
          <a:prstGeom prst="rect">
            <a:avLst/>
          </a:prstGeom>
          <a:noFill/>
          <a:ln w="3175" algn="in">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6" name="Picture 12">
            <a:extLst>
              <a:ext uri="{FF2B5EF4-FFF2-40B4-BE49-F238E27FC236}">
                <a16:creationId xmlns:a16="http://schemas.microsoft.com/office/drawing/2014/main" id="{53935A6F-3530-4D63-A9AD-E96EFA189773}"/>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04043" y="1148266"/>
            <a:ext cx="1371053" cy="914400"/>
          </a:xfrm>
          <a:prstGeom prst="rect">
            <a:avLst/>
          </a:prstGeom>
          <a:noFill/>
          <a:ln w="3175" algn="in">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7" name="Picture 13">
            <a:extLst>
              <a:ext uri="{FF2B5EF4-FFF2-40B4-BE49-F238E27FC236}">
                <a16:creationId xmlns:a16="http://schemas.microsoft.com/office/drawing/2014/main" id="{C3C08AFE-C712-4856-A97D-DA3F9533E992}"/>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03909" y="2129844"/>
            <a:ext cx="1371321" cy="914400"/>
          </a:xfrm>
          <a:prstGeom prst="rect">
            <a:avLst/>
          </a:prstGeom>
          <a:noFill/>
          <a:ln w="3175" algn="in">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8" name="Picture 14">
            <a:extLst>
              <a:ext uri="{FF2B5EF4-FFF2-40B4-BE49-F238E27FC236}">
                <a16:creationId xmlns:a16="http://schemas.microsoft.com/office/drawing/2014/main" id="{831281AF-519F-41C7-86D7-21EEBA0F98D5}"/>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03837" y="4093000"/>
            <a:ext cx="1371466" cy="914400"/>
          </a:xfrm>
          <a:prstGeom prst="rect">
            <a:avLst/>
          </a:prstGeom>
          <a:noFill/>
          <a:ln w="3175" algn="in">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9" name="Picture 15">
            <a:extLst>
              <a:ext uri="{FF2B5EF4-FFF2-40B4-BE49-F238E27FC236}">
                <a16:creationId xmlns:a16="http://schemas.microsoft.com/office/drawing/2014/main" id="{2ABFD0E0-D6AC-403B-BA9A-4CE6ACE1A489}"/>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03837" y="3111422"/>
            <a:ext cx="1371465" cy="914400"/>
          </a:xfrm>
          <a:prstGeom prst="rect">
            <a:avLst/>
          </a:prstGeom>
          <a:noFill/>
          <a:ln w="3175" algn="in">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40" name="Picture 16">
            <a:extLst>
              <a:ext uri="{FF2B5EF4-FFF2-40B4-BE49-F238E27FC236}">
                <a16:creationId xmlns:a16="http://schemas.microsoft.com/office/drawing/2014/main" id="{AB04056C-0BC1-4658-84BF-78A70CF6E139}"/>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6197309" y="2129844"/>
            <a:ext cx="1371042" cy="914400"/>
          </a:xfrm>
          <a:prstGeom prst="rect">
            <a:avLst/>
          </a:prstGeom>
          <a:noFill/>
          <a:ln w="3175" algn="in">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41" name="Picture 17">
            <a:extLst>
              <a:ext uri="{FF2B5EF4-FFF2-40B4-BE49-F238E27FC236}">
                <a16:creationId xmlns:a16="http://schemas.microsoft.com/office/drawing/2014/main" id="{9B3089C7-CD5B-43FC-956C-55C501F10A34}"/>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6197234" y="3111422"/>
            <a:ext cx="1371191" cy="914400"/>
          </a:xfrm>
          <a:prstGeom prst="rect">
            <a:avLst/>
          </a:prstGeom>
          <a:noFill/>
          <a:ln w="3175" algn="in">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1" name="Picture 10">
            <a:extLst>
              <a:ext uri="{FF2B5EF4-FFF2-40B4-BE49-F238E27FC236}">
                <a16:creationId xmlns:a16="http://schemas.microsoft.com/office/drawing/2014/main" id="{57C26DFE-92FE-47AD-9382-EEF7CFE43A78}"/>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03978" y="5074578"/>
            <a:ext cx="1371183" cy="914400"/>
          </a:xfrm>
          <a:prstGeom prst="rect">
            <a:avLst/>
          </a:prstGeom>
          <a:noFill/>
          <a:ln w="3175" algn="in">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2722054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TotalTime>
  <Words>140</Words>
  <Application>Microsoft Office PowerPoint</Application>
  <PresentationFormat>Custom</PresentationFormat>
  <Paragraphs>13</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Myriad Pro</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5</cp:revision>
  <dcterms:created xsi:type="dcterms:W3CDTF">2018-10-02T11:42:07Z</dcterms:created>
  <dcterms:modified xsi:type="dcterms:W3CDTF">2019-03-18T11:44:11Z</dcterms:modified>
</cp:coreProperties>
</file>