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67740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Expert Advisors | 100 Seven Oaks Lane | Summerville, SC 29485-8514</a:t>
            </a:r>
          </a:p>
        </p:txBody>
      </p:sp>
      <p:sp>
        <p:nvSpPr>
          <p:cNvPr id="5" name="Rectangle 4"/>
          <p:cNvSpPr/>
          <p:nvPr/>
        </p:nvSpPr>
        <p:spPr>
          <a:xfrm>
            <a:off x="5486400" y="0"/>
            <a:ext cx="2286000" cy="1077218"/>
          </a:xfrm>
          <a:prstGeom prst="rect">
            <a:avLst/>
          </a:prstGeom>
        </p:spPr>
        <p:txBody>
          <a:bodyPr wrap="square">
            <a:spAutoFit/>
          </a:bodyPr>
          <a:lstStyle/>
          <a:p>
            <a:pPr algn="r"/>
            <a:r>
              <a:rPr lang="en-US" sz="1600" b="1" dirty="0">
                <a:latin typeface="Century Gothic" panose="020B0502020202020204" pitchFamily="34" charset="0"/>
              </a:rPr>
              <a:t>Jacqui Swain</a:t>
            </a:r>
          </a:p>
          <a:p>
            <a:pPr algn="r"/>
            <a:r>
              <a:rPr lang="en-US" sz="1200" dirty="0">
                <a:latin typeface="Century Gothic" panose="020B0502020202020204" pitchFamily="34" charset="0"/>
              </a:rPr>
              <a:t>Office (843) 871-1710</a:t>
            </a:r>
          </a:p>
          <a:p>
            <a:pPr algn="r"/>
            <a:r>
              <a:rPr lang="en-US" sz="1200" dirty="0">
                <a:latin typeface="Century Gothic" panose="020B0502020202020204" pitchFamily="34" charset="0"/>
              </a:rPr>
              <a:t>Mobile (843) 295-9484</a:t>
            </a:r>
          </a:p>
          <a:p>
            <a:pPr algn="r"/>
            <a:r>
              <a:rPr lang="en-US" sz="1200" dirty="0">
                <a:latin typeface="Century Gothic" panose="020B0502020202020204" pitchFamily="34" charset="0"/>
              </a:rPr>
              <a:t>jacquiswainc21@gmail.com</a:t>
            </a:r>
          </a:p>
          <a:p>
            <a:pPr algn="r"/>
            <a:r>
              <a:rPr lang="en-US" sz="1200" dirty="0">
                <a:latin typeface="Century Gothic" panose="020B0502020202020204" pitchFamily="34" charset="0"/>
              </a:rPr>
              <a:t>www.JacquiSwain.c21.com</a:t>
            </a:r>
          </a:p>
        </p:txBody>
      </p:sp>
      <p:sp>
        <p:nvSpPr>
          <p:cNvPr id="2" name="Rectangle 1"/>
          <p:cNvSpPr/>
          <p:nvPr/>
        </p:nvSpPr>
        <p:spPr>
          <a:xfrm>
            <a:off x="8229600" y="3943350"/>
            <a:ext cx="1447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912" y="5985483"/>
            <a:ext cx="7476576" cy="2866794"/>
          </a:xfrm>
        </p:spPr>
        <p:txBody>
          <a:bodyPr anchor="ctr">
            <a:noAutofit/>
          </a:bodyPr>
          <a:lstStyle/>
          <a:p>
            <a:r>
              <a:rPr lang="en-US" sz="1600" dirty="0">
                <a:latin typeface="Century Gothic" panose="020B0502020202020204" pitchFamily="34" charset="0"/>
              </a:rPr>
              <a:t>Nestled in a charming country setting this sale includes 2 contiguous parcels that equal 1.78 acres. Home is lovely, 3 bedrooms 2 bathrooms. Large master and good sized secondary bedrooms. Spacious kitchen with eating area. All appliances to convey with sale. Enjoy sitting on your front porch looking over the beautiful scenery. The HVAC system is newer and well pump motor was replaced Oct. 2016. There is also a Metal work shed with carport. Easy access to I-26, shops and restaurants. Property is near the Volvo plant.</a:t>
            </a:r>
            <a:endParaRPr lang="en-US" sz="1100" dirty="0">
              <a:latin typeface="Century Gothic" panose="020B0502020202020204" pitchFamily="34" charset="0"/>
            </a:endParaRPr>
          </a:p>
        </p:txBody>
      </p:sp>
      <p:sp>
        <p:nvSpPr>
          <p:cNvPr id="6" name="Rectangle 5"/>
          <p:cNvSpPr/>
          <p:nvPr/>
        </p:nvSpPr>
        <p:spPr>
          <a:xfrm>
            <a:off x="0" y="1076325"/>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00869"/>
            <a:ext cx="7772400" cy="738664"/>
          </a:xfrm>
          <a:prstGeom prst="rect">
            <a:avLst/>
          </a:prstGeom>
        </p:spPr>
        <p:txBody>
          <a:bodyPr wrap="square" anchor="ctr">
            <a:spAutoFit/>
          </a:bodyPr>
          <a:lstStyle/>
          <a:p>
            <a:pPr algn="ctr"/>
            <a:r>
              <a:rPr lang="en-US" sz="2400" b="1" i="1" dirty="0">
                <a:solidFill>
                  <a:srgbClr val="C00000"/>
                </a:solidFill>
                <a:effectLst>
                  <a:outerShdw blurRad="38100" dist="38100" dir="2700000" algn="tl">
                    <a:srgbClr val="000000">
                      <a:alpha val="43137"/>
                    </a:srgbClr>
                  </a:outerShdw>
                </a:effectLst>
                <a:latin typeface="Century Gothic" panose="020B0502020202020204" pitchFamily="34" charset="0"/>
              </a:rPr>
              <a:t>108 Pops Hill Court</a:t>
            </a:r>
            <a:b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br>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Ridgeville, SC 29472 ~ MLS# 18015077 ~ $119,000</a:t>
            </a:r>
            <a:endParaRPr lang="en-US" sz="1600" i="1" dirty="0">
              <a:solidFill>
                <a:srgbClr val="C00000"/>
              </a:solidFill>
              <a:latin typeface="Century Gothic" panose="020B0502020202020204" pitchFamily="34" charset="0"/>
            </a:endParaRPr>
          </a:p>
        </p:txBody>
      </p:sp>
      <p:pic>
        <p:nvPicPr>
          <p:cNvPr id="1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6715" t="15678" r="12246"/>
          <a:stretch/>
        </p:blipFill>
        <p:spPr bwMode="auto">
          <a:xfrm>
            <a:off x="25400" y="42246"/>
            <a:ext cx="1216629" cy="1176954"/>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30802" y="105898"/>
            <a:ext cx="4244371" cy="584775"/>
          </a:xfrm>
          <a:prstGeom prst="rect">
            <a:avLst/>
          </a:prstGeom>
        </p:spPr>
        <p:txBody>
          <a:bodyPr wrap="square">
            <a:spAutoFit/>
          </a:bodyPr>
          <a:lstStyle/>
          <a:p>
            <a:r>
              <a:rPr lang="en-US" sz="3200">
                <a:solidFill>
                  <a:srgbClr val="C00000"/>
                </a:solidFill>
                <a:effectLst>
                  <a:outerShdw blurRad="38100" dist="38100" dir="2700000" algn="tl">
                    <a:srgbClr val="000000">
                      <a:alpha val="43137"/>
                    </a:srgbClr>
                  </a:outerShdw>
                </a:effectLst>
                <a:latin typeface="IncognitoMeridies" panose="00000400000000000000" pitchFamily="2" charset="0"/>
              </a:rPr>
              <a:t>Quiet Country </a:t>
            </a:r>
            <a:r>
              <a:rPr lang="en-US" sz="3200" dirty="0">
                <a:solidFill>
                  <a:srgbClr val="C00000"/>
                </a:solidFill>
                <a:effectLst>
                  <a:outerShdw blurRad="38100" dist="38100" dir="2700000" algn="tl">
                    <a:srgbClr val="000000">
                      <a:alpha val="43137"/>
                    </a:srgbClr>
                  </a:outerShdw>
                </a:effectLst>
                <a:latin typeface="IncognitoMeridies" panose="00000400000000000000" pitchFamily="2" charset="0"/>
              </a:rPr>
              <a:t>Living</a:t>
            </a:r>
            <a:endParaRPr lang="en-US" sz="2400" dirty="0">
              <a:solidFill>
                <a:srgbClr val="C00000"/>
              </a:solidFill>
              <a:latin typeface="IncognitoMeridies" panose="00000400000000000000" pitchFamily="2" charset="0"/>
            </a:endParaRPr>
          </a:p>
        </p:txBody>
      </p:sp>
      <p:sp>
        <p:nvSpPr>
          <p:cNvPr id="30" name="Diagonal Stripe 29"/>
          <p:cNvSpPr/>
          <p:nvPr/>
        </p:nvSpPr>
        <p:spPr>
          <a:xfrm>
            <a:off x="-2871429" y="1346746"/>
            <a:ext cx="1835566" cy="1770324"/>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TextBox 30"/>
          <p:cNvSpPr txBox="1"/>
          <p:nvPr/>
        </p:nvSpPr>
        <p:spPr>
          <a:xfrm rot="18975461">
            <a:off x="-3177422" y="1692066"/>
            <a:ext cx="1930337" cy="646331"/>
          </a:xfrm>
          <a:prstGeom prst="rect">
            <a:avLst/>
          </a:prstGeom>
          <a:noFill/>
        </p:spPr>
        <p:txBody>
          <a:bodyPr wrap="none" rtlCol="0">
            <a:spAutoFit/>
          </a:bodyPr>
          <a:lstStyle/>
          <a:p>
            <a:pPr algn="ctr"/>
            <a:r>
              <a:rPr lang="en-US" sz="1800" dirty="0">
                <a:solidFill>
                  <a:schemeClr val="bg1"/>
                </a:solidFill>
                <a:latin typeface="Century Gothic" panose="020B0502020202020204" pitchFamily="34" charset="0"/>
              </a:rPr>
              <a:t>2,451 </a:t>
            </a:r>
            <a:r>
              <a:rPr lang="en-US" sz="1800" dirty="0" err="1">
                <a:solidFill>
                  <a:schemeClr val="bg1"/>
                </a:solidFill>
                <a:latin typeface="Century Gothic" panose="020B0502020202020204" pitchFamily="34" charset="0"/>
              </a:rPr>
              <a:t>sq</a:t>
            </a:r>
            <a:r>
              <a:rPr lang="en-US" sz="1800" dirty="0">
                <a:solidFill>
                  <a:schemeClr val="bg1"/>
                </a:solidFill>
                <a:latin typeface="Century Gothic" panose="020B0502020202020204" pitchFamily="34" charset="0"/>
              </a:rPr>
              <a:t> </a:t>
            </a:r>
            <a:r>
              <a:rPr lang="en-US" sz="1800" dirty="0" err="1">
                <a:solidFill>
                  <a:schemeClr val="bg1"/>
                </a:solidFill>
                <a:latin typeface="Century Gothic" panose="020B0502020202020204" pitchFamily="34" charset="0"/>
              </a:rPr>
              <a:t>ft</a:t>
            </a:r>
            <a:r>
              <a:rPr lang="en-US" sz="1800" dirty="0">
                <a:solidFill>
                  <a:schemeClr val="bg1"/>
                </a:solidFill>
                <a:latin typeface="Century Gothic" panose="020B0502020202020204" pitchFamily="34" charset="0"/>
              </a:rPr>
              <a:t> </a:t>
            </a:r>
          </a:p>
          <a:p>
            <a:pPr algn="ctr"/>
            <a:r>
              <a:rPr lang="en-US" sz="1800" dirty="0">
                <a:solidFill>
                  <a:schemeClr val="bg1"/>
                </a:solidFill>
                <a:latin typeface="Century Gothic" panose="020B0502020202020204" pitchFamily="34" charset="0"/>
              </a:rPr>
              <a:t>5 beds</a:t>
            </a:r>
            <a:r>
              <a:rPr lang="en-US" sz="1800" i="1" dirty="0">
                <a:solidFill>
                  <a:schemeClr val="bg1"/>
                </a:solidFill>
                <a:effectLst>
                  <a:outerShdw blurRad="38100" dist="38100" dir="2700000" algn="tl">
                    <a:srgbClr val="000000">
                      <a:alpha val="43137"/>
                    </a:srgbClr>
                  </a:outerShdw>
                </a:effectLst>
                <a:latin typeface="Century Gothic" panose="020B0502020202020204" pitchFamily="34" charset="0"/>
              </a:rPr>
              <a:t> · </a:t>
            </a:r>
            <a:r>
              <a:rPr lang="en-US" sz="1800" dirty="0">
                <a:solidFill>
                  <a:schemeClr val="bg1"/>
                </a:solidFill>
                <a:latin typeface="Century Gothic" panose="020B0502020202020204" pitchFamily="34" charset="0"/>
              </a:rPr>
              <a:t>2 baths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775" y="1943796"/>
            <a:ext cx="5655090" cy="3775303"/>
          </a:xfrm>
          <a:prstGeom prst="rect">
            <a:avLst/>
          </a:prstGeom>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53309" y="1943796"/>
            <a:ext cx="1814316" cy="1211226"/>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53309" y="3225835"/>
            <a:ext cx="1814316" cy="1211226"/>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53309" y="4507873"/>
            <a:ext cx="1814316" cy="1211226"/>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153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2018-06-04T12:35:34Z</dcterms:modified>
</cp:coreProperties>
</file>