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b="1" u="sng">
                <a:solidFill>
                  <a:schemeClr val="tx1">
                    <a:lumMod val="65000"/>
                    <a:lumOff val="35000"/>
                  </a:schemeClr>
                </a:solidFill>
                <a:latin typeface="Century Gothic" panose="020B0502020202020204" pitchFamily="34" charset="0"/>
                <a:cs typeface="Microsoft Sans Serif" panose="020B0604020202020204" pitchFamily="34" charset="0"/>
              </a:rPr>
              <a:t>$18,000 </a:t>
            </a:r>
            <a:r>
              <a:rPr lang="en-US" sz="1400" b="1" u="sng" dirty="0">
                <a:solidFill>
                  <a:schemeClr val="tx1">
                    <a:lumMod val="65000"/>
                    <a:lumOff val="35000"/>
                  </a:schemeClr>
                </a:solidFill>
                <a:latin typeface="Century Gothic" panose="020B0502020202020204" pitchFamily="34" charset="0"/>
                <a:cs typeface="Microsoft Sans Serif" panose="020B0604020202020204" pitchFamily="34" charset="0"/>
              </a:rPr>
              <a:t>BELOW NEW CONSTRUCTION PRICES and MOVE-IN READY!</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t>
            </a: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beautiful home in time for the holidays!!! There is so much to love about this fully upgraded Harbor Oak model from the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and Double Porches to the Light and Bright Open Floor Plan w/Hardwoods, Upgraded GE SS Appliances, Gorgeous Granite Counters and plenty of Cabinets in Eat-In Kitchen, Spacious Great Room w/Gas FP, Bedroom and full Bathroom on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latin typeface="Century Gothic" panose="020B0502020202020204" pitchFamily="34" charset="0"/>
                </a:rPr>
                <a:t>108 Riviera Drive</a:t>
              </a:r>
            </a:p>
            <a:p>
              <a:pPr algn="ctr"/>
              <a:r>
                <a:rPr lang="en-US" sz="1700" b="1" dirty="0">
                  <a:solidFill>
                    <a:schemeClr val="bg1"/>
                  </a:solidFill>
                  <a:latin typeface="Century Gothic" panose="020B0502020202020204" pitchFamily="34" charset="0"/>
                </a:rPr>
                <a:t>Pine Forest Country Club | Summerville | MLS# 16027500 | $345,000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372" y="833049"/>
            <a:ext cx="5597174"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4202" cy="1124362"/>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78826" y="2192252"/>
            <a:ext cx="1684202"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049"/>
            <a:ext cx="1684202" cy="1124362"/>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65856" y="4910656"/>
            <a:ext cx="1684203"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22341" y="4910656"/>
            <a:ext cx="1684203" cy="1124363"/>
          </a:xfrm>
          <a:prstGeom prst="rect">
            <a:avLst/>
          </a:prstGeom>
          <a:ln>
            <a:solidFill>
              <a:srgbClr val="FFC000"/>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78825" y="4910656"/>
            <a:ext cx="1684203" cy="1124363"/>
          </a:xfrm>
          <a:prstGeom prst="rect">
            <a:avLst/>
          </a:prstGeom>
          <a:ln>
            <a:solidFill>
              <a:srgbClr val="FFC000"/>
            </a:solidFill>
          </a:ln>
        </p:spPr>
      </p:pic>
      <p:sp>
        <p:nvSpPr>
          <p:cNvPr id="14" name="Rectangle 13"/>
          <p:cNvSpPr/>
          <p:nvPr/>
        </p:nvSpPr>
        <p:spPr>
          <a:xfrm>
            <a:off x="109372" y="3800604"/>
            <a:ext cx="7553657" cy="769441"/>
          </a:xfrm>
          <a:prstGeom prst="rect">
            <a:avLst/>
          </a:prstGeom>
        </p:spPr>
        <p:txBody>
          <a:bodyPr wrap="square">
            <a:spAutoFit/>
          </a:bodyPr>
          <a:lstStyle/>
          <a:p>
            <a:r>
              <a:rPr lang="en-US" sz="2200" b="1" i="1" dirty="0">
                <a:effectLst>
                  <a:outerShdw blurRad="38100" dist="38100" dir="2700000" algn="tl">
                    <a:schemeClr val="bg1">
                      <a:lumMod val="95000"/>
                      <a:alpha val="43000"/>
                    </a:schemeClr>
                  </a:outerShdw>
                </a:effectLst>
                <a:latin typeface="Century Gothic" panose="020B0502020202020204" pitchFamily="34" charset="0"/>
              </a:rPr>
              <a:t>Just Reduced!</a:t>
            </a:r>
          </a:p>
          <a:p>
            <a:r>
              <a:rPr lang="en-US" sz="2200" b="1" i="1" dirty="0">
                <a:effectLst>
                  <a:outerShdw blurRad="38100" dist="38100" dir="2700000" algn="tl">
                    <a:schemeClr val="bg1">
                      <a:lumMod val="95000"/>
                      <a:alpha val="43000"/>
                    </a:schemeClr>
                  </a:outerShdw>
                </a:effectLst>
                <a:latin typeface="Century Gothic" panose="020B0502020202020204" pitchFamily="34" charset="0"/>
              </a:rPr>
              <a:t>Open House 11/20 from 1-4</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265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2016-11-14T16:05:55Z</dcterms:modified>
</cp:coreProperties>
</file>