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194" autoAdjust="0"/>
  </p:normalViewPr>
  <p:slideViewPr>
    <p:cSldViewPr>
      <p:cViewPr>
        <p:scale>
          <a:sx n="70" d="100"/>
          <a:sy n="70" d="100"/>
        </p:scale>
        <p:origin x="-1686" y="13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99562" y="4246880"/>
            <a:ext cx="3886200" cy="20075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Rectangle 14"/>
          <p:cNvSpPr/>
          <p:nvPr/>
        </p:nvSpPr>
        <p:spPr>
          <a:xfrm>
            <a:off x="0" y="6957061"/>
            <a:ext cx="7772400" cy="31013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0" y="691515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Date Placeholder 21"/>
          <p:cNvSpPr>
            <a:spLocks noGrp="1"/>
          </p:cNvSpPr>
          <p:nvPr>
            <p:ph type="dt" sz="half" idx="10"/>
          </p:nvPr>
        </p:nvSpPr>
        <p:spPr/>
        <p:txBody>
          <a:bodyPr/>
          <a:lstStyle/>
          <a:p>
            <a:fld id="{1D8BD707-D9CF-40AE-B4C6-C98DA3205C09}" type="datetimeFigureOut">
              <a:rPr lang="en-US" smtClean="0"/>
              <a:pPr/>
              <a:t>10/2/2013</a:t>
            </a:fld>
            <a:endParaRPr lang="en-US"/>
          </a:p>
        </p:txBody>
      </p:sp>
      <p:sp>
        <p:nvSpPr>
          <p:cNvPr id="23" name="Slide Number Placeholder 22"/>
          <p:cNvSpPr>
            <a:spLocks noGrp="1"/>
          </p:cNvSpPr>
          <p:nvPr>
            <p:ph type="sldNum" sz="quarter" idx="11"/>
          </p:nvPr>
        </p:nvSpPr>
        <p:spPr/>
        <p:txBody>
          <a:bodyPr/>
          <a:lstStyle/>
          <a:p>
            <a:fld id="{B6F15528-21DE-4FAA-801E-634DDDAF4B2B}" type="slidenum">
              <a:rPr lang="en-US" smtClean="0"/>
              <a:pPr/>
              <a:t>‹#›</a:t>
            </a:fld>
            <a:endParaRPr lang="en-US"/>
          </a:p>
        </p:txBody>
      </p:sp>
      <p:sp>
        <p:nvSpPr>
          <p:cNvPr id="24" name="Footer Placeholder 23"/>
          <p:cNvSpPr>
            <a:spLocks noGrp="1"/>
          </p:cNvSpPr>
          <p:nvPr>
            <p:ph type="ftr" sz="quarter" idx="12"/>
          </p:nvPr>
        </p:nvSpPr>
        <p:spPr/>
        <p:txBody>
          <a:bodyPr/>
          <a:lstStyle/>
          <a:p>
            <a:endParaRPr lang="en-US"/>
          </a:p>
        </p:txBody>
      </p:sp>
      <p:sp>
        <p:nvSpPr>
          <p:cNvPr id="12" name="Title 11"/>
          <p:cNvSpPr>
            <a:spLocks noGrp="1"/>
          </p:cNvSpPr>
          <p:nvPr>
            <p:ph type="title"/>
          </p:nvPr>
        </p:nvSpPr>
        <p:spPr>
          <a:xfrm>
            <a:off x="299562" y="670561"/>
            <a:ext cx="6528816" cy="3576319"/>
          </a:xfrm>
        </p:spPr>
        <p:txBody>
          <a:bodyPr>
            <a:normAutofit/>
          </a:bodyPr>
          <a:lstStyle>
            <a:lvl1pPr>
              <a:spcBef>
                <a:spcPts val="0"/>
              </a:spcBef>
              <a:defRPr kumimoji="0" lang="en-US" sz="6000" b="1" i="0" u="none" strike="noStrike" kern="1200" cap="none" spc="0" normalizeH="0" baseline="0" noProof="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Rectangle 8"/>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Content Placeholder 30"/>
          <p:cNvSpPr>
            <a:spLocks noGrp="1"/>
          </p:cNvSpPr>
          <p:nvPr>
            <p:ph sz="quarter" idx="13"/>
          </p:nvPr>
        </p:nvSpPr>
        <p:spPr>
          <a:xfrm>
            <a:off x="299562" y="2145792"/>
            <a:ext cx="6528816" cy="692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Date Placeholder 11"/>
          <p:cNvSpPr>
            <a:spLocks noGrp="1"/>
          </p:cNvSpPr>
          <p:nvPr>
            <p:ph type="dt" sz="half" idx="14"/>
          </p:nvPr>
        </p:nvSpPr>
        <p:spPr/>
        <p:txBody>
          <a:bodyPr/>
          <a:lstStyle/>
          <a:p>
            <a:fld id="{1D8BD707-D9CF-40AE-B4C6-C98DA3205C09}" type="datetimeFigureOut">
              <a:rPr lang="en-US" smtClean="0"/>
              <a:pPr/>
              <a:t>10/2/2013</a:t>
            </a:fld>
            <a:endParaRPr lang="en-US"/>
          </a:p>
        </p:txBody>
      </p:sp>
      <p:sp>
        <p:nvSpPr>
          <p:cNvPr id="19" name="Slide Number Placeholder 18"/>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
        <p:nvSpPr>
          <p:cNvPr id="8" name="Title 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ubtitle 2"/>
          <p:cNvSpPr>
            <a:spLocks noGrp="1"/>
          </p:cNvSpPr>
          <p:nvPr>
            <p:ph type="subTitle" idx="1"/>
          </p:nvPr>
        </p:nvSpPr>
        <p:spPr>
          <a:xfrm>
            <a:off x="299562" y="5871510"/>
            <a:ext cx="3886200" cy="1728170"/>
          </a:xfrm>
        </p:spPr>
        <p:txBody>
          <a:bodyPr>
            <a:normAutofit/>
          </a:bodyPr>
          <a:lstStyle>
            <a:lvl1pPr marL="0" indent="0" algn="l">
              <a:buNone/>
              <a:defRPr sz="2000" b="0" i="1" cap="none" spc="12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6" name="Date Placeholder 15"/>
          <p:cNvSpPr>
            <a:spLocks noGrp="1"/>
          </p:cNvSpPr>
          <p:nvPr>
            <p:ph type="dt" sz="half" idx="10"/>
          </p:nvPr>
        </p:nvSpPr>
        <p:spPr/>
        <p:txBody>
          <a:bodyPr/>
          <a:lstStyle/>
          <a:p>
            <a:fld id="{1D8BD707-D9CF-40AE-B4C6-C98DA3205C09}" type="datetimeFigureOut">
              <a:rPr lang="en-US" smtClean="0"/>
              <a:pPr/>
              <a:t>10/2/2013</a:t>
            </a:fld>
            <a:endParaRPr lang="en-US"/>
          </a:p>
        </p:txBody>
      </p:sp>
      <p:sp>
        <p:nvSpPr>
          <p:cNvPr id="20" name="Slide Number Placeholder 19"/>
          <p:cNvSpPr>
            <a:spLocks noGrp="1"/>
          </p:cNvSpPr>
          <p:nvPr>
            <p:ph type="sldNum" sz="quarter" idx="11"/>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2"/>
          </p:nvPr>
        </p:nvSpPr>
        <p:spPr/>
        <p:txBody>
          <a:bodyPr/>
          <a:lstStyle/>
          <a:p>
            <a:endParaRPr lang="en-US"/>
          </a:p>
        </p:txBody>
      </p:sp>
      <p:sp>
        <p:nvSpPr>
          <p:cNvPr id="13" name="Rectangle 12"/>
          <p:cNvSpPr/>
          <p:nvPr/>
        </p:nvSpPr>
        <p:spPr>
          <a:xfrm>
            <a:off x="0" y="0"/>
            <a:ext cx="7772400" cy="268224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p:cNvCxnSpPr/>
          <p:nvPr/>
        </p:nvCxnSpPr>
        <p:spPr>
          <a:xfrm>
            <a:off x="-3773" y="268224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itle 13"/>
          <p:cNvSpPr>
            <a:spLocks noGrp="1"/>
          </p:cNvSpPr>
          <p:nvPr>
            <p:ph type="title"/>
          </p:nvPr>
        </p:nvSpPr>
        <p:spPr>
          <a:xfrm>
            <a:off x="301211" y="2918781"/>
            <a:ext cx="7173925" cy="2910230"/>
          </a:xfrm>
        </p:spPr>
        <p:txBody>
          <a:bodyPr>
            <a:noAutofit/>
          </a:bodyPr>
          <a:lstStyle>
            <a:lvl1pPr>
              <a:defRPr kumimoji="0" lang="en-US" sz="6000" b="1" i="0" u="none" strike="noStrike" kern="1200" cap="none" spc="0" normalizeH="0" baseline="0" noProof="0" dirty="0" smtClean="0">
                <a:ln>
                  <a:noFill/>
                </a:ln>
                <a:gradFill>
                  <a:gsLst>
                    <a:gs pos="0">
                      <a:schemeClr val="tx1">
                        <a:alpha val="92000"/>
                      </a:schemeClr>
                    </a:gs>
                    <a:gs pos="45000">
                      <a:schemeClr val="tx1">
                        <a:alpha val="51000"/>
                      </a:schemeClr>
                    </a:gs>
                    <a:gs pos="100000">
                      <a:schemeClr val="tx1"/>
                    </a:gs>
                  </a:gsLst>
                  <a:lin ang="3600000" scaled="0"/>
                </a:gradFill>
                <a:effectLst/>
                <a:uLnTx/>
                <a:uFillTx/>
                <a:latin typeface="+mj-lt"/>
                <a:ea typeface="+mj-ea"/>
                <a:cs typeface="Tunga" pitchFamily="2"/>
              </a:defRPr>
            </a:lvl1pPr>
          </a:lstStyle>
          <a:p>
            <a:pPr marL="0" marR="0" lvl="0" indent="0" algn="l" defTabSz="914400" rtl="0" eaLnBrk="1" fontAlgn="auto" latinLnBrk="0" hangingPunct="1">
              <a:lnSpc>
                <a:spcPct val="100000"/>
              </a:lnSpc>
              <a:spcBef>
                <a:spcPts val="400"/>
              </a:spcBef>
              <a:spcAft>
                <a:spcPts val="0"/>
              </a:spcAft>
              <a:buClrTx/>
              <a:buSzTx/>
              <a:buFontTx/>
              <a:buNone/>
              <a:tabLst/>
              <a:defRPr/>
            </a:pPr>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11"/>
          <p:cNvSpPr>
            <a:spLocks noGrp="1"/>
          </p:cNvSpPr>
          <p:nvPr>
            <p:ph sz="quarter" idx="14"/>
          </p:nvPr>
        </p:nvSpPr>
        <p:spPr>
          <a:xfrm>
            <a:off x="4166006"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8" name="Content Placeholder 30"/>
          <p:cNvSpPr>
            <a:spLocks noGrp="1"/>
          </p:cNvSpPr>
          <p:nvPr>
            <p:ph sz="quarter" idx="13"/>
          </p:nvPr>
        </p:nvSpPr>
        <p:spPr>
          <a:xfrm>
            <a:off x="299562" y="2145792"/>
            <a:ext cx="3303270" cy="6289853"/>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7" name="Title 26"/>
          <p:cNvSpPr>
            <a:spLocks noGrp="1"/>
          </p:cNvSpPr>
          <p:nvPr>
            <p:ph type="title"/>
          </p:nvPr>
        </p:nvSpPr>
        <p:spPr/>
        <p:txBody>
          <a:bodyPr/>
          <a:lstStyle/>
          <a:p>
            <a:r>
              <a:rPr lang="en-US" smtClean="0"/>
              <a:t>Click to edit Master title style</a:t>
            </a:r>
            <a:endParaRPr lang="en-US" dirty="0"/>
          </a:p>
        </p:txBody>
      </p:sp>
      <p:sp>
        <p:nvSpPr>
          <p:cNvPr id="20" name="Date Placeholder 19"/>
          <p:cNvSpPr>
            <a:spLocks noGrp="1"/>
          </p:cNvSpPr>
          <p:nvPr>
            <p:ph type="dt" sz="half" idx="15"/>
          </p:nvPr>
        </p:nvSpPr>
        <p:spPr/>
        <p:txBody>
          <a:bodyPr/>
          <a:lstStyle/>
          <a:p>
            <a:fld id="{1D8BD707-D9CF-40AE-B4C6-C98DA3205C09}" type="datetimeFigureOut">
              <a:rPr lang="en-US" smtClean="0"/>
              <a:pPr/>
              <a:t>10/2/2013</a:t>
            </a:fld>
            <a:endParaRPr lang="en-US"/>
          </a:p>
        </p:txBody>
      </p:sp>
      <p:sp>
        <p:nvSpPr>
          <p:cNvPr id="25" name="Slide Number Placeholder 24"/>
          <p:cNvSpPr>
            <a:spLocks noGrp="1"/>
          </p:cNvSpPr>
          <p:nvPr>
            <p:ph type="sldNum" sz="quarter" idx="16"/>
          </p:nvPr>
        </p:nvSpPr>
        <p:spPr/>
        <p:txBody>
          <a:bodyPr/>
          <a:lstStyle/>
          <a:p>
            <a:fld id="{B6F15528-21DE-4FAA-801E-634DDDAF4B2B}" type="slidenum">
              <a:rPr lang="en-US" smtClean="0"/>
              <a:pPr/>
              <a:t>‹#›</a:t>
            </a:fld>
            <a:endParaRPr lang="en-US"/>
          </a:p>
        </p:txBody>
      </p:sp>
      <p:sp>
        <p:nvSpPr>
          <p:cNvPr id="26" name="Footer Placeholder 25"/>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Rectangle 12"/>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 Placeholder 3"/>
          <p:cNvSpPr>
            <a:spLocks noGrp="1"/>
          </p:cNvSpPr>
          <p:nvPr>
            <p:ph type="body" sz="half" idx="2"/>
          </p:nvPr>
        </p:nvSpPr>
        <p:spPr>
          <a:xfrm>
            <a:off x="299562"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9" name="Text Placeholder 3"/>
          <p:cNvSpPr>
            <a:spLocks noGrp="1"/>
          </p:cNvSpPr>
          <p:nvPr>
            <p:ph type="body" sz="half" idx="15"/>
          </p:nvPr>
        </p:nvSpPr>
        <p:spPr>
          <a:xfrm>
            <a:off x="4165521" y="2145793"/>
            <a:ext cx="3303270" cy="747394"/>
          </a:xfrm>
        </p:spPr>
        <p:txBody>
          <a:bodyPr>
            <a:normAutofit/>
          </a:bodyPr>
          <a:lstStyle>
            <a:lvl1pPr marL="0" indent="0">
              <a:buNone/>
              <a:defRPr sz="2000" b="0" i="1" spc="0" baseline="0">
                <a:solidFill>
                  <a:schemeClr val="tx1"/>
                </a:solidFill>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Content Placeholder 11"/>
          <p:cNvSpPr>
            <a:spLocks noGrp="1"/>
          </p:cNvSpPr>
          <p:nvPr>
            <p:ph sz="quarter" idx="14"/>
          </p:nvPr>
        </p:nvSpPr>
        <p:spPr>
          <a:xfrm>
            <a:off x="4165521"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8" name="Content Placeholder 30"/>
          <p:cNvSpPr>
            <a:spLocks noGrp="1"/>
          </p:cNvSpPr>
          <p:nvPr>
            <p:ph sz="quarter" idx="13"/>
          </p:nvPr>
        </p:nvSpPr>
        <p:spPr>
          <a:xfrm>
            <a:off x="299562" y="2950464"/>
            <a:ext cx="3303270" cy="5480710"/>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0" name="Title 29"/>
          <p:cNvSpPr>
            <a:spLocks noGrp="1"/>
          </p:cNvSpPr>
          <p:nvPr>
            <p:ph type="title"/>
          </p:nvPr>
        </p:nvSpPr>
        <p:spPr/>
        <p:txBody>
          <a:bodyPr/>
          <a:lstStyle/>
          <a:p>
            <a:r>
              <a:rPr lang="en-US" smtClean="0"/>
              <a:t>Click to edit Master title style</a:t>
            </a:r>
            <a:endParaRPr lang="en-US"/>
          </a:p>
        </p:txBody>
      </p:sp>
      <p:sp>
        <p:nvSpPr>
          <p:cNvPr id="20" name="Date Placeholder 19"/>
          <p:cNvSpPr>
            <a:spLocks noGrp="1"/>
          </p:cNvSpPr>
          <p:nvPr>
            <p:ph type="dt" sz="half" idx="16"/>
          </p:nvPr>
        </p:nvSpPr>
        <p:spPr/>
        <p:txBody>
          <a:bodyPr/>
          <a:lstStyle/>
          <a:p>
            <a:fld id="{1D8BD707-D9CF-40AE-B4C6-C98DA3205C09}" type="datetimeFigureOut">
              <a:rPr lang="en-US" smtClean="0"/>
              <a:pPr/>
              <a:t>10/2/2013</a:t>
            </a:fld>
            <a:endParaRPr lang="en-US"/>
          </a:p>
        </p:txBody>
      </p:sp>
      <p:sp>
        <p:nvSpPr>
          <p:cNvPr id="24" name="Slide Number Placeholder 23"/>
          <p:cNvSpPr>
            <a:spLocks noGrp="1"/>
          </p:cNvSpPr>
          <p:nvPr>
            <p:ph type="sldNum" sz="quarter" idx="17"/>
          </p:nvPr>
        </p:nvSpPr>
        <p:spPr/>
        <p:txBody>
          <a:bodyPr/>
          <a:lstStyle/>
          <a:p>
            <a:fld id="{B6F15528-21DE-4FAA-801E-634DDDAF4B2B}" type="slidenum">
              <a:rPr lang="en-US" smtClean="0"/>
              <a:pPr/>
              <a:t>‹#›</a:t>
            </a:fld>
            <a:endParaRPr lang="en-US"/>
          </a:p>
        </p:txBody>
      </p:sp>
      <p:sp>
        <p:nvSpPr>
          <p:cNvPr id="29" name="Footer Placeholder 28"/>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10"/>
          <p:cNvSpPr>
            <a:spLocks noGrp="1"/>
          </p:cNvSpPr>
          <p:nvPr>
            <p:ph type="dt" sz="half" idx="10"/>
          </p:nvPr>
        </p:nvSpPr>
        <p:spPr/>
        <p:txBody>
          <a:bodyPr/>
          <a:lstStyle/>
          <a:p>
            <a:fld id="{1D8BD707-D9CF-40AE-B4C6-C98DA3205C09}" type="datetimeFigureOut">
              <a:rPr lang="en-US" smtClean="0"/>
              <a:pPr/>
              <a:t>10/2/2013</a:t>
            </a:fld>
            <a:endParaRPr lang="en-US"/>
          </a:p>
        </p:txBody>
      </p:sp>
      <p:sp>
        <p:nvSpPr>
          <p:cNvPr id="14" name="Slide Number Placeholder 13"/>
          <p:cNvSpPr>
            <a:spLocks noGrp="1"/>
          </p:cNvSpPr>
          <p:nvPr>
            <p:ph type="sldNum" sz="quarter" idx="11"/>
          </p:nvPr>
        </p:nvSpPr>
        <p:spPr/>
        <p:txBody>
          <a:bodyPr/>
          <a:lstStyle/>
          <a:p>
            <a:fld id="{B6F15528-21DE-4FAA-801E-634DDDAF4B2B}" type="slidenum">
              <a:rPr lang="en-US" smtClean="0"/>
              <a:pPr/>
              <a:t>‹#›</a:t>
            </a:fld>
            <a:endParaRPr lang="en-US"/>
          </a:p>
        </p:txBody>
      </p:sp>
      <p:sp>
        <p:nvSpPr>
          <p:cNvPr id="18" name="Footer Placeholder 17"/>
          <p:cNvSpPr>
            <a:spLocks noGrp="1"/>
          </p:cNvSpPr>
          <p:nvPr>
            <p:ph type="ftr" sz="quarter" idx="12"/>
          </p:nvPr>
        </p:nvSpPr>
        <p:spPr/>
        <p:txBody>
          <a:bodyPr/>
          <a:lstStyle/>
          <a:p>
            <a:endParaRPr lang="en-US"/>
          </a:p>
        </p:txBody>
      </p:sp>
      <p:sp>
        <p:nvSpPr>
          <p:cNvPr id="15" name="Title 1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Rectangle 7"/>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10/2/2013</a:t>
            </a:fld>
            <a:endParaRPr lang="en-US"/>
          </a:p>
        </p:txBody>
      </p:sp>
      <p:sp>
        <p:nvSpPr>
          <p:cNvPr id="12" name="Slide Number Placeholder 11"/>
          <p:cNvSpPr>
            <a:spLocks noGrp="1"/>
          </p:cNvSpPr>
          <p:nvPr>
            <p:ph type="sldNum" sz="quarter" idx="11"/>
          </p:nvPr>
        </p:nvSpPr>
        <p:spPr/>
        <p:txBody>
          <a:bodyPr/>
          <a:lstStyle/>
          <a:p>
            <a:fld id="{B6F15528-21DE-4FAA-801E-634DDDAF4B2B}" type="slidenum">
              <a:rPr lang="en-US" smtClean="0"/>
              <a:pPr/>
              <a:t>‹#›</a:t>
            </a:fld>
            <a:endParaRPr lang="en-US"/>
          </a:p>
        </p:txBody>
      </p:sp>
      <p:sp>
        <p:nvSpPr>
          <p:cNvPr id="13" name="Footer Placeholder 12"/>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Rectangle 11"/>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itle 23"/>
          <p:cNvSpPr>
            <a:spLocks noGrp="1"/>
          </p:cNvSpPr>
          <p:nvPr>
            <p:ph type="title"/>
          </p:nvPr>
        </p:nvSpPr>
        <p:spPr/>
        <p:txBody>
          <a:bodyPr/>
          <a:lstStyle/>
          <a:p>
            <a:r>
              <a:rPr lang="en-US" smtClean="0"/>
              <a:t>Click to edit Master title style</a:t>
            </a:r>
            <a:endParaRPr lang="en-US"/>
          </a:p>
        </p:txBody>
      </p:sp>
      <p:sp>
        <p:nvSpPr>
          <p:cNvPr id="11" name="Text Placeholder 3"/>
          <p:cNvSpPr>
            <a:spLocks noGrp="1"/>
          </p:cNvSpPr>
          <p:nvPr>
            <p:ph type="body" sz="half" idx="2"/>
          </p:nvPr>
        </p:nvSpPr>
        <p:spPr>
          <a:xfrm>
            <a:off x="299562" y="2145792"/>
            <a:ext cx="2874169" cy="5818504"/>
          </a:xfrm>
        </p:spPr>
        <p:txBody>
          <a:bodyPr>
            <a:normAutofit/>
          </a:bodyPr>
          <a:lstStyle>
            <a:lvl1pPr marL="0" indent="0">
              <a:lnSpc>
                <a:spcPct val="150000"/>
              </a:lnSpc>
              <a:buNone/>
              <a:defRPr sz="1600" b="0" i="1" spc="0" baseline="0">
                <a:solidFill>
                  <a:schemeClr val="tx2"/>
                </a:solidFill>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6" name="Content Placeholder 11"/>
          <p:cNvSpPr>
            <a:spLocks noGrp="1"/>
          </p:cNvSpPr>
          <p:nvPr>
            <p:ph sz="quarter" idx="14"/>
          </p:nvPr>
        </p:nvSpPr>
        <p:spPr>
          <a:xfrm>
            <a:off x="3489484" y="2145792"/>
            <a:ext cx="3979307" cy="5820461"/>
          </a:xfrm>
        </p:spPr>
        <p:txBody>
          <a:bodyPr>
            <a:normAutofit/>
          </a:bodyPr>
          <a:lstStyle>
            <a:lvl1pPr>
              <a:defRPr sz="1600"/>
            </a:lvl1pPr>
            <a:lvl2pPr>
              <a:defRPr sz="1600"/>
            </a:lvl2pPr>
            <a:lvl3pPr>
              <a:defRPr sz="16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Date Placeholder 12"/>
          <p:cNvSpPr>
            <a:spLocks noGrp="1"/>
          </p:cNvSpPr>
          <p:nvPr>
            <p:ph type="dt" sz="half" idx="15"/>
          </p:nvPr>
        </p:nvSpPr>
        <p:spPr/>
        <p:txBody>
          <a:bodyPr/>
          <a:lstStyle/>
          <a:p>
            <a:fld id="{1D8BD707-D9CF-40AE-B4C6-C98DA3205C09}" type="datetimeFigureOut">
              <a:rPr lang="en-US" smtClean="0"/>
              <a:pPr/>
              <a:t>10/2/2013</a:t>
            </a:fld>
            <a:endParaRPr lang="en-US"/>
          </a:p>
        </p:txBody>
      </p:sp>
      <p:sp>
        <p:nvSpPr>
          <p:cNvPr id="18" name="Slide Number Placeholder 17"/>
          <p:cNvSpPr>
            <a:spLocks noGrp="1"/>
          </p:cNvSpPr>
          <p:nvPr>
            <p:ph type="sldNum" sz="quarter" idx="16"/>
          </p:nvPr>
        </p:nvSpPr>
        <p:spPr/>
        <p:txBody>
          <a:bodyPr/>
          <a:lstStyle/>
          <a:p>
            <a:fld id="{B6F15528-21DE-4FAA-801E-634DDDAF4B2B}" type="slidenum">
              <a:rPr lang="en-US" smtClean="0"/>
              <a:pPr/>
              <a:t>‹#›</a:t>
            </a:fld>
            <a:endParaRPr lang="en-US"/>
          </a:p>
        </p:txBody>
      </p:sp>
      <p:sp>
        <p:nvSpPr>
          <p:cNvPr id="20" name="Footer Placeholder 19"/>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Rectangle 9"/>
          <p:cNvSpPr/>
          <p:nvPr/>
        </p:nvSpPr>
        <p:spPr>
          <a:xfrm>
            <a:off x="0" y="0"/>
            <a:ext cx="7772400" cy="10058400"/>
          </a:xfrm>
          <a:prstGeom prst="rect">
            <a:avLst/>
          </a:prstGeom>
          <a:solidFill>
            <a:schemeClr val="bg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44841" y="0"/>
            <a:ext cx="3327559" cy="8298180"/>
          </a:xfrm>
        </p:spPr>
        <p:txBody>
          <a:bodyPr anchor="ctr" anchorCtr="0"/>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5" name="Text Placeholder 24"/>
          <p:cNvSpPr>
            <a:spLocks noGrp="1"/>
          </p:cNvSpPr>
          <p:nvPr>
            <p:ph type="body" sz="quarter" idx="13"/>
          </p:nvPr>
        </p:nvSpPr>
        <p:spPr>
          <a:xfrm>
            <a:off x="299562" y="2346959"/>
            <a:ext cx="3886200" cy="5270081"/>
          </a:xfrm>
        </p:spPr>
        <p:txBody>
          <a:bodyPr>
            <a:normAutofit/>
          </a:bodyPr>
          <a:lstStyle>
            <a:lvl1pPr marL="0" indent="0">
              <a:lnSpc>
                <a:spcPct val="150000"/>
              </a:lnSpc>
              <a:spcBef>
                <a:spcPts val="0"/>
              </a:spcBef>
              <a:buNone/>
              <a:defRPr sz="1600" i="1">
                <a:solidFill>
                  <a:schemeClr val="tx1"/>
                </a:solidFill>
              </a:defRPr>
            </a:lvl1pPr>
            <a:lvl2pPr marL="171450" indent="1588">
              <a:buNone/>
              <a:defRPr>
                <a:solidFill>
                  <a:schemeClr val="bg2"/>
                </a:solidFill>
              </a:defRPr>
            </a:lvl2pPr>
            <a:lvl3pPr marL="344488" indent="6350">
              <a:buNone/>
              <a:defRPr>
                <a:solidFill>
                  <a:schemeClr val="bg2"/>
                </a:solidFill>
              </a:defRPr>
            </a:lvl3pPr>
            <a:lvl4pPr marL="515938" indent="3175">
              <a:buNone/>
              <a:defRPr>
                <a:solidFill>
                  <a:schemeClr val="bg2"/>
                </a:solidFill>
              </a:defRPr>
            </a:lvl4pPr>
            <a:lvl5pPr marL="688975" indent="-1588">
              <a:buNone/>
              <a:defRPr>
                <a:solidFill>
                  <a:schemeClr val="bg2"/>
                </a:solidFill>
              </a:defRPr>
            </a:lvl5pPr>
          </a:lstStyle>
          <a:p>
            <a:pPr lvl="0"/>
            <a:r>
              <a:rPr lang="en-US" smtClean="0"/>
              <a:t>Click to edit Master text styles</a:t>
            </a:r>
          </a:p>
        </p:txBody>
      </p:sp>
      <p:sp>
        <p:nvSpPr>
          <p:cNvPr id="11" name="Rectangle 10"/>
          <p:cNvSpPr/>
          <p:nvPr/>
        </p:nvSpPr>
        <p:spPr>
          <a:xfrm>
            <a:off x="0" y="8409940"/>
            <a:ext cx="7772400" cy="1648460"/>
          </a:xfrm>
          <a:prstGeom prst="rect">
            <a:avLst/>
          </a:prstGeom>
          <a:solidFill>
            <a:schemeClr val="accent5">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p:cNvCxnSpPr/>
          <p:nvPr/>
        </p:nvCxnSpPr>
        <p:spPr>
          <a:xfrm>
            <a:off x="0" y="8354060"/>
            <a:ext cx="7772400" cy="232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itle Placeholder 1"/>
          <p:cNvSpPr>
            <a:spLocks noGrp="1"/>
          </p:cNvSpPr>
          <p:nvPr>
            <p:ph type="title"/>
          </p:nvPr>
        </p:nvSpPr>
        <p:spPr>
          <a:xfrm>
            <a:off x="299561" y="403638"/>
            <a:ext cx="3886200" cy="1943322"/>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13" name="Date Placeholder 12"/>
          <p:cNvSpPr>
            <a:spLocks noGrp="1"/>
          </p:cNvSpPr>
          <p:nvPr>
            <p:ph type="dt" sz="half" idx="14"/>
          </p:nvPr>
        </p:nvSpPr>
        <p:spPr/>
        <p:txBody>
          <a:bodyPr/>
          <a:lstStyle/>
          <a:p>
            <a:fld id="{1D8BD707-D9CF-40AE-B4C6-C98DA3205C09}" type="datetimeFigureOut">
              <a:rPr lang="en-US" smtClean="0"/>
              <a:pPr/>
              <a:t>10/2/2013</a:t>
            </a:fld>
            <a:endParaRPr lang="en-US"/>
          </a:p>
        </p:txBody>
      </p:sp>
      <p:sp>
        <p:nvSpPr>
          <p:cNvPr id="20" name="Slide Number Placeholder 19"/>
          <p:cNvSpPr>
            <a:spLocks noGrp="1"/>
          </p:cNvSpPr>
          <p:nvPr>
            <p:ph type="sldNum" sz="quarter" idx="15"/>
          </p:nvPr>
        </p:nvSpPr>
        <p:spPr/>
        <p:txBody>
          <a:bodyPr/>
          <a:lstStyle/>
          <a:p>
            <a:fld id="{B6F15528-21DE-4FAA-801E-634DDDAF4B2B}" type="slidenum">
              <a:rPr lang="en-US" smtClean="0"/>
              <a:pPr/>
              <a:t>‹#›</a:t>
            </a:fld>
            <a:endParaRPr lang="en-US"/>
          </a:p>
        </p:txBody>
      </p:sp>
      <p:sp>
        <p:nvSpPr>
          <p:cNvPr id="21" name="Footer Placeholder 20"/>
          <p:cNvSpPr>
            <a:spLocks noGrp="1"/>
          </p:cNvSpPr>
          <p:nvPr>
            <p:ph type="ftr" sz="quarter" idx="16"/>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9562" y="335280"/>
            <a:ext cx="6528816" cy="156464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9562" y="2145792"/>
            <a:ext cx="6528816" cy="63703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99562" y="9597391"/>
            <a:ext cx="1246823" cy="363220"/>
          </a:xfrm>
          <a:prstGeom prst="rect">
            <a:avLst/>
          </a:prstGeom>
        </p:spPr>
        <p:txBody>
          <a:bodyPr vert="horz" lIns="91440" tIns="45720" rIns="91440" bIns="45720" rtlCol="0" anchor="ctr">
            <a:normAutofit/>
          </a:bodyPr>
          <a:lstStyle>
            <a:lvl1pPr algn="l">
              <a:defRPr sz="1000" b="1">
                <a:solidFill>
                  <a:schemeClr val="tx1">
                    <a:alpha val="65000"/>
                  </a:schemeClr>
                </a:solidFill>
              </a:defRPr>
            </a:lvl1pPr>
          </a:lstStyle>
          <a:p>
            <a:fld id="{1D8BD707-D9CF-40AE-B4C6-C98DA3205C09}" type="datetimeFigureOut">
              <a:rPr lang="en-US" smtClean="0"/>
              <a:pPr/>
              <a:t>10/2/2013</a:t>
            </a:fld>
            <a:endParaRPr lang="en-US"/>
          </a:p>
        </p:txBody>
      </p:sp>
      <p:sp>
        <p:nvSpPr>
          <p:cNvPr id="5" name="Footer Placeholder 4"/>
          <p:cNvSpPr>
            <a:spLocks noGrp="1"/>
          </p:cNvSpPr>
          <p:nvPr>
            <p:ph type="ftr" sz="quarter" idx="3"/>
          </p:nvPr>
        </p:nvSpPr>
        <p:spPr>
          <a:xfrm>
            <a:off x="1538287" y="9597391"/>
            <a:ext cx="3473291" cy="363220"/>
          </a:xfrm>
          <a:prstGeom prst="rect">
            <a:avLst/>
          </a:prstGeom>
        </p:spPr>
        <p:txBody>
          <a:bodyPr vert="horz" lIns="91440" tIns="45720" rIns="91440" bIns="45720" rtlCol="0" anchor="ctr">
            <a:normAutofit/>
          </a:bodyPr>
          <a:lstStyle>
            <a:lvl1pPr algn="l">
              <a:defRPr sz="1000" b="1" i="1">
                <a:solidFill>
                  <a:schemeClr val="tx1">
                    <a:alpha val="65000"/>
                  </a:schemeClr>
                </a:solidFill>
              </a:defRPr>
            </a:lvl1pPr>
          </a:lstStyle>
          <a:p>
            <a:endParaRPr lang="en-US"/>
          </a:p>
        </p:txBody>
      </p:sp>
      <p:sp>
        <p:nvSpPr>
          <p:cNvPr id="6" name="Slide Number Placeholder 5"/>
          <p:cNvSpPr>
            <a:spLocks noGrp="1"/>
          </p:cNvSpPr>
          <p:nvPr>
            <p:ph type="sldNum" sz="quarter" idx="4"/>
          </p:nvPr>
        </p:nvSpPr>
        <p:spPr>
          <a:xfrm>
            <a:off x="6703695" y="9597391"/>
            <a:ext cx="744855" cy="363220"/>
          </a:xfrm>
          <a:prstGeom prst="rect">
            <a:avLst/>
          </a:prstGeom>
        </p:spPr>
        <p:txBody>
          <a:bodyPr vert="horz" lIns="91440" tIns="45720" rIns="91440" bIns="45720" rtlCol="0" anchor="ctr">
            <a:normAutofit/>
          </a:bodyPr>
          <a:lstStyle>
            <a:lvl1pPr algn="r">
              <a:defRPr sz="1000" b="1">
                <a:solidFill>
                  <a:schemeClr val="tx1">
                    <a:alpha val="6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ts val="400"/>
        </a:spcBef>
        <a:buNone/>
        <a:defRPr sz="4000" b="0" kern="1200" cap="none" spc="0" baseline="0">
          <a:solidFill>
            <a:schemeClr val="tx1"/>
          </a:solidFill>
          <a:latin typeface="+mj-lt"/>
          <a:ea typeface="+mj-ea"/>
          <a:cs typeface="Tunga" pitchFamily="2"/>
        </a:defRPr>
      </a:lvl1pPr>
    </p:titleStyle>
    <p:bodyStyle>
      <a:lvl1pPr marL="0" indent="0" algn="l" defTabSz="914400" rtl="0" eaLnBrk="1" latinLnBrk="0" hangingPunct="1">
        <a:spcBef>
          <a:spcPts val="1200"/>
        </a:spcBef>
        <a:spcAft>
          <a:spcPts val="0"/>
        </a:spcAft>
        <a:buClr>
          <a:schemeClr val="accent5"/>
        </a:buClr>
        <a:buFont typeface="Arial" pitchFamily="34" charset="0"/>
        <a:buNone/>
        <a:defRPr sz="1800" b="0" i="0" kern="1200" cap="none" spc="30" baseline="0">
          <a:solidFill>
            <a:schemeClr val="tx1"/>
          </a:solidFill>
          <a:latin typeface="+mn-lt"/>
          <a:ea typeface="+mn-ea"/>
          <a:cs typeface="Tahoma" pitchFamily="34" charset="0"/>
        </a:defRPr>
      </a:lvl1pPr>
      <a:lvl2pPr marL="171450" indent="-17145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2pPr>
      <a:lvl3pPr marL="344488" indent="-165100"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3pPr>
      <a:lvl4pPr marL="517525" indent="-169863"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4pPr>
      <a:lvl5pPr marL="688975" indent="-173038"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Tahoma" pitchFamily="34" charset="0"/>
        </a:defRPr>
      </a:lvl5pPr>
      <a:lvl6pPr marL="8686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06984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24358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40817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5226" y="6310762"/>
            <a:ext cx="7345746" cy="609600"/>
          </a:xfrm>
        </p:spPr>
        <p:txBody>
          <a:bodyPr>
            <a:noAutofit/>
          </a:bodyPr>
          <a:lstStyle/>
          <a:p>
            <a:r>
              <a:rPr lang="en-US" sz="1600" dirty="0">
                <a:latin typeface="Century Gothic" panose="020B0502020202020204" pitchFamily="34" charset="0"/>
              </a:rPr>
              <a:t>Are you looking for a feel of the South</a:t>
            </a:r>
            <a:r>
              <a:rPr lang="en-US" sz="1600" dirty="0" smtClean="0">
                <a:latin typeface="Century Gothic" panose="020B0502020202020204" pitchFamily="34" charset="0"/>
              </a:rPr>
              <a:t>?</a:t>
            </a:r>
            <a:br>
              <a:rPr lang="en-US" sz="1600" dirty="0" smtClean="0">
                <a:latin typeface="Century Gothic" panose="020B0502020202020204" pitchFamily="34" charset="0"/>
              </a:rPr>
            </a:br>
            <a:r>
              <a:rPr lang="en-US" sz="1600" dirty="0">
                <a:latin typeface="Century Gothic" panose="020B0502020202020204" pitchFamily="34" charset="0"/>
              </a:rPr>
              <a:t>	</a:t>
            </a:r>
            <a:r>
              <a:rPr lang="en-US" sz="1600" dirty="0">
                <a:latin typeface="Century Gothic" panose="020B0502020202020204" pitchFamily="34" charset="0"/>
              </a:rPr>
              <a:t>A home with traditional Charleston </a:t>
            </a:r>
            <a:r>
              <a:rPr lang="en-US" sz="1600" dirty="0" smtClean="0">
                <a:latin typeface="Century Gothic" panose="020B0502020202020204" pitchFamily="34" charset="0"/>
              </a:rPr>
              <a:t>flare!</a:t>
            </a:r>
            <a:endParaRPr lang="en-US" sz="1600" dirty="0">
              <a:latin typeface="Century Gothic" panose="020B0502020202020204" pitchFamily="34" charset="0"/>
            </a:endParaRPr>
          </a:p>
        </p:txBody>
      </p:sp>
      <p:sp>
        <p:nvSpPr>
          <p:cNvPr id="2" name="Title 1"/>
          <p:cNvSpPr>
            <a:spLocks noGrp="1"/>
          </p:cNvSpPr>
          <p:nvPr>
            <p:ph type="title"/>
          </p:nvPr>
        </p:nvSpPr>
        <p:spPr>
          <a:xfrm>
            <a:off x="0" y="101403"/>
            <a:ext cx="7772400" cy="508198"/>
          </a:xfrm>
        </p:spPr>
        <p:txBody>
          <a:bodyPr>
            <a:noAutofit/>
          </a:bodyPr>
          <a:lstStyle/>
          <a:p>
            <a:pPr algn="ctr"/>
            <a:r>
              <a:rPr lang="en-US" sz="2400" dirty="0" smtClean="0">
                <a:effectLst>
                  <a:outerShdw blurRad="38100" dist="38100" dir="2700000" algn="tl">
                    <a:srgbClr val="000000">
                      <a:alpha val="43137"/>
                    </a:srgbClr>
                  </a:outerShdw>
                </a:effectLst>
                <a:latin typeface="Century Gothic" pitchFamily="34" charset="0"/>
              </a:rPr>
              <a:t>108 Wando Reach Ct, </a:t>
            </a:r>
            <a:r>
              <a:rPr lang="en-US" sz="2400" dirty="0" err="1" smtClean="0">
                <a:effectLst>
                  <a:outerShdw blurRad="38100" dist="38100" dir="2700000" algn="tl">
                    <a:srgbClr val="000000">
                      <a:alpha val="43137"/>
                    </a:srgbClr>
                  </a:outerShdw>
                </a:effectLst>
                <a:latin typeface="Century Gothic" pitchFamily="34" charset="0"/>
              </a:rPr>
              <a:t>Remley’s</a:t>
            </a:r>
            <a:r>
              <a:rPr lang="en-US" sz="2400" dirty="0" smtClean="0">
                <a:effectLst>
                  <a:outerShdw blurRad="38100" dist="38100" dir="2700000" algn="tl">
                    <a:srgbClr val="000000">
                      <a:alpha val="43137"/>
                    </a:srgbClr>
                  </a:outerShdw>
                </a:effectLst>
                <a:latin typeface="Century Gothic" pitchFamily="34" charset="0"/>
              </a:rPr>
              <a:t> Point, </a:t>
            </a:r>
            <a:r>
              <a:rPr lang="en-US" sz="2400" dirty="0" smtClean="0">
                <a:effectLst>
                  <a:outerShdw blurRad="38100" dist="38100" dir="2700000" algn="tl">
                    <a:srgbClr val="000000">
                      <a:alpha val="43137"/>
                    </a:srgbClr>
                  </a:outerShdw>
                </a:effectLst>
                <a:latin typeface="Century Gothic" pitchFamily="34" charset="0"/>
              </a:rPr>
              <a:t>Mt </a:t>
            </a:r>
            <a:r>
              <a:rPr lang="en-US" sz="2400" dirty="0">
                <a:effectLst>
                  <a:outerShdw blurRad="38100" dist="38100" dir="2700000" algn="tl">
                    <a:srgbClr val="000000">
                      <a:alpha val="43137"/>
                    </a:srgbClr>
                  </a:outerShdw>
                </a:effectLst>
                <a:latin typeface="Century Gothic" pitchFamily="34" charset="0"/>
              </a:rPr>
              <a:t>Pleasant</a:t>
            </a:r>
          </a:p>
        </p:txBody>
      </p:sp>
      <p:grpSp>
        <p:nvGrpSpPr>
          <p:cNvPr id="17" name="Group 16"/>
          <p:cNvGrpSpPr/>
          <p:nvPr/>
        </p:nvGrpSpPr>
        <p:grpSpPr>
          <a:xfrm>
            <a:off x="235993" y="758639"/>
            <a:ext cx="7300415" cy="5488641"/>
            <a:chOff x="250011" y="758639"/>
            <a:chExt cx="7300415" cy="5488641"/>
          </a:xfrm>
        </p:grpSpPr>
        <p:grpSp>
          <p:nvGrpSpPr>
            <p:cNvPr id="5" name="Group 4"/>
            <p:cNvGrpSpPr/>
            <p:nvPr/>
          </p:nvGrpSpPr>
          <p:grpSpPr>
            <a:xfrm>
              <a:off x="250011" y="758639"/>
              <a:ext cx="2438400" cy="5488641"/>
              <a:chOff x="250011" y="757518"/>
              <a:chExt cx="2438400" cy="5488641"/>
            </a:xfrm>
          </p:grpSpPr>
          <p:pic>
            <p:nvPicPr>
              <p:cNvPr id="6" name="Picture 5"/>
              <p:cNvPicPr>
                <a:picLocks noChangeAspect="1"/>
              </p:cNvPicPr>
              <p:nvPr/>
            </p:nvPicPr>
            <p:blipFill rotWithShape="1">
              <a:blip r:embed="rId2" cstate="print">
                <a:extLst>
                  <a:ext uri="{28A0092B-C50C-407E-A947-70E740481C1C}">
                    <a14:useLocalDpi xmlns:a14="http://schemas.microsoft.com/office/drawing/2010/main" val="0"/>
                  </a:ext>
                </a:extLst>
              </a:blip>
              <a:srcRect l="3587" t="4793" r="11736" b="11457"/>
              <a:stretch/>
            </p:blipFill>
            <p:spPr>
              <a:xfrm>
                <a:off x="250011" y="757518"/>
                <a:ext cx="2438400" cy="1828800"/>
              </a:xfrm>
              <a:prstGeom prst="rect">
                <a:avLst/>
              </a:prstGeom>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1162" t="3885" r="50079"/>
              <a:stretch/>
            </p:blipFill>
            <p:spPr>
              <a:xfrm>
                <a:off x="250011" y="2588559"/>
                <a:ext cx="2438400" cy="3657600"/>
              </a:xfrm>
              <a:prstGeom prst="rect">
                <a:avLst/>
              </a:prstGeom>
            </p:spPr>
          </p:pic>
        </p:grpSp>
        <p:grpSp>
          <p:nvGrpSpPr>
            <p:cNvPr id="16" name="Group 15"/>
            <p:cNvGrpSpPr/>
            <p:nvPr/>
          </p:nvGrpSpPr>
          <p:grpSpPr>
            <a:xfrm>
              <a:off x="2673626" y="758639"/>
              <a:ext cx="4876800" cy="5488641"/>
              <a:chOff x="2673626" y="759759"/>
              <a:chExt cx="4876800" cy="5488641"/>
            </a:xfrm>
          </p:grpSpPr>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4183" t="3387" r="9086" b="11534"/>
              <a:stretch/>
            </p:blipFill>
            <p:spPr>
              <a:xfrm>
                <a:off x="2673626" y="759759"/>
                <a:ext cx="4876800" cy="3657600"/>
              </a:xfrm>
              <a:prstGeom prst="rect">
                <a:avLst/>
              </a:prstGeom>
            </p:spPr>
          </p:pic>
          <p:pic>
            <p:nvPicPr>
              <p:cNvPr id="8" name="Picture 7"/>
              <p:cNvPicPr>
                <a:picLocks noChangeAspect="1"/>
              </p:cNvPicPr>
              <p:nvPr/>
            </p:nvPicPr>
            <p:blipFill rotWithShape="1">
              <a:blip r:embed="rId5" cstate="print">
                <a:extLst>
                  <a:ext uri="{28A0092B-C50C-407E-A947-70E740481C1C}">
                    <a14:useLocalDpi xmlns:a14="http://schemas.microsoft.com/office/drawing/2010/main" val="0"/>
                  </a:ext>
                </a:extLst>
              </a:blip>
              <a:srcRect l="4037" t="4772" r="8382" b="13604"/>
              <a:stretch/>
            </p:blipFill>
            <p:spPr>
              <a:xfrm>
                <a:off x="2673626" y="4419600"/>
                <a:ext cx="2438400" cy="1828800"/>
              </a:xfrm>
              <a:prstGeom prst="rect">
                <a:avLst/>
              </a:prstGeom>
            </p:spPr>
          </p:pic>
          <p:pic>
            <p:nvPicPr>
              <p:cNvPr id="9" name="Picture 8"/>
              <p:cNvPicPr>
                <a:picLocks noChangeAspect="1"/>
              </p:cNvPicPr>
              <p:nvPr/>
            </p:nvPicPr>
            <p:blipFill rotWithShape="1">
              <a:blip r:embed="rId6" cstate="print">
                <a:extLst>
                  <a:ext uri="{28A0092B-C50C-407E-A947-70E740481C1C}">
                    <a14:useLocalDpi xmlns:a14="http://schemas.microsoft.com/office/drawing/2010/main" val="0"/>
                  </a:ext>
                </a:extLst>
              </a:blip>
              <a:srcRect l="7305" t="5348" r="5113" b="13522"/>
              <a:stretch/>
            </p:blipFill>
            <p:spPr>
              <a:xfrm>
                <a:off x="5112026" y="4419600"/>
                <a:ext cx="2438400" cy="1828800"/>
              </a:xfrm>
              <a:prstGeom prst="rect">
                <a:avLst/>
              </a:prstGeom>
            </p:spPr>
          </p:pic>
        </p:grpSp>
      </p:grpSp>
      <p:sp>
        <p:nvSpPr>
          <p:cNvPr id="11" name="Rectangle 10"/>
          <p:cNvSpPr/>
          <p:nvPr/>
        </p:nvSpPr>
        <p:spPr>
          <a:xfrm>
            <a:off x="152400" y="6934201"/>
            <a:ext cx="4959626" cy="1692771"/>
          </a:xfrm>
          <a:prstGeom prst="rect">
            <a:avLst/>
          </a:prstGeom>
        </p:spPr>
        <p:txBody>
          <a:bodyPr wrap="square">
            <a:spAutoFit/>
          </a:bodyPr>
          <a:lstStyle/>
          <a:p>
            <a:r>
              <a:rPr lang="en-US" sz="1300" i="1" dirty="0">
                <a:effectLst>
                  <a:outerShdw blurRad="38100" dist="38100" dir="2700000" algn="tl">
                    <a:srgbClr val="000000">
                      <a:alpha val="43137"/>
                    </a:srgbClr>
                  </a:outerShdw>
                </a:effectLst>
                <a:latin typeface="Century Gothic" pitchFamily="34" charset="0"/>
              </a:rPr>
              <a:t>Centuries old moss draped oak trees, located near the river, and the ability to be in historic Charleston in minutes or the beach. Picture yourself entering the exclusive Wando River community of </a:t>
            </a:r>
            <a:r>
              <a:rPr lang="en-US" sz="1300" i="1" dirty="0" err="1">
                <a:effectLst>
                  <a:outerShdw blurRad="38100" dist="38100" dir="2700000" algn="tl">
                    <a:srgbClr val="000000">
                      <a:alpha val="43137"/>
                    </a:srgbClr>
                  </a:outerShdw>
                </a:effectLst>
                <a:latin typeface="Century Gothic" pitchFamily="34" charset="0"/>
              </a:rPr>
              <a:t>Remley's</a:t>
            </a:r>
            <a:r>
              <a:rPr lang="en-US" sz="1300" i="1" dirty="0">
                <a:effectLst>
                  <a:outerShdw blurRad="38100" dist="38100" dir="2700000" algn="tl">
                    <a:srgbClr val="000000">
                      <a:alpha val="43137"/>
                    </a:srgbClr>
                  </a:outerShdw>
                </a:effectLst>
                <a:latin typeface="Century Gothic" pitchFamily="34" charset="0"/>
              </a:rPr>
              <a:t> Point through your privately walled cobblestone entrance, passing by an elegant park with fountain and pond, and to top the list...a community dock with stunning views of the Wando River, especially at sunset. </a:t>
            </a:r>
            <a:endParaRPr lang="en-US" sz="1300" i="1" dirty="0">
              <a:effectLst>
                <a:outerShdw blurRad="38100" dist="38100" dir="2700000" algn="tl">
                  <a:srgbClr val="000000">
                    <a:alpha val="43137"/>
                  </a:srgbClr>
                </a:outerShdw>
              </a:effectLst>
              <a:latin typeface="Century Gothic" pitchFamily="34" charset="0"/>
            </a:endParaRPr>
          </a:p>
        </p:txBody>
      </p:sp>
      <p:sp>
        <p:nvSpPr>
          <p:cNvPr id="12" name="Rectangle 11"/>
          <p:cNvSpPr/>
          <p:nvPr/>
        </p:nvSpPr>
        <p:spPr>
          <a:xfrm>
            <a:off x="5029200" y="6934201"/>
            <a:ext cx="2848327" cy="1938992"/>
          </a:xfrm>
          <a:prstGeom prst="rect">
            <a:avLst/>
          </a:prstGeom>
        </p:spPr>
        <p:txBody>
          <a:bodyPr wrap="square">
            <a:spAutoFit/>
          </a:bodyPr>
          <a:lstStyle/>
          <a:p>
            <a:pPr marL="342900" indent="-342900">
              <a:buFont typeface="Arial" pitchFamily="34" charset="0"/>
              <a:buChar char="•"/>
            </a:pPr>
            <a:r>
              <a:rPr lang="en-US" dirty="0" smtClean="0">
                <a:effectLst>
                  <a:outerShdw blurRad="38100" dist="38100" dir="2700000" algn="tl">
                    <a:srgbClr val="000000">
                      <a:alpha val="43137"/>
                    </a:srgbClr>
                  </a:outerShdw>
                </a:effectLst>
                <a:latin typeface="Century Gothic" pitchFamily="34" charset="0"/>
              </a:rPr>
              <a:t>Asking </a:t>
            </a:r>
            <a:r>
              <a:rPr lang="en-US" dirty="0" smtClean="0">
                <a:effectLst>
                  <a:outerShdw blurRad="38100" dist="38100" dir="2700000" algn="tl">
                    <a:srgbClr val="000000">
                      <a:alpha val="43137"/>
                    </a:srgbClr>
                  </a:outerShdw>
                </a:effectLst>
                <a:latin typeface="Century Gothic" pitchFamily="34" charset="0"/>
              </a:rPr>
              <a:t>$925,000</a:t>
            </a:r>
            <a:endParaRPr lang="en-US"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smtClean="0">
                <a:effectLst>
                  <a:outerShdw blurRad="38100" dist="38100" dir="2700000" algn="tl">
                    <a:srgbClr val="000000">
                      <a:alpha val="43137"/>
                    </a:srgbClr>
                  </a:outerShdw>
                </a:effectLst>
                <a:latin typeface="Century Gothic" pitchFamily="34" charset="0"/>
              </a:rPr>
              <a:t>MLS</a:t>
            </a:r>
            <a:r>
              <a:rPr lang="en-US" dirty="0">
                <a:effectLst>
                  <a:outerShdw blurRad="38100" dist="38100" dir="2700000" algn="tl">
                    <a:srgbClr val="000000">
                      <a:alpha val="43137"/>
                    </a:srgbClr>
                  </a:outerShdw>
                </a:effectLst>
                <a:latin typeface="Century Gothic" pitchFamily="34" charset="0"/>
              </a:rPr>
              <a:t># </a:t>
            </a:r>
            <a:r>
              <a:rPr lang="en-US" dirty="0" smtClean="0">
                <a:effectLst>
                  <a:outerShdw blurRad="38100" dist="38100" dir="2700000" algn="tl">
                    <a:srgbClr val="000000">
                      <a:alpha val="43137"/>
                    </a:srgbClr>
                  </a:outerShdw>
                </a:effectLst>
                <a:latin typeface="Century Gothic" pitchFamily="34" charset="0"/>
              </a:rPr>
              <a:t>1301736</a:t>
            </a:r>
            <a:endParaRPr lang="en-US"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smtClean="0">
                <a:effectLst>
                  <a:outerShdw blurRad="38100" dist="38100" dir="2700000" algn="tl">
                    <a:srgbClr val="000000">
                      <a:alpha val="43137"/>
                    </a:srgbClr>
                  </a:outerShdw>
                </a:effectLst>
                <a:latin typeface="Century Gothic" pitchFamily="34" charset="0"/>
              </a:rPr>
              <a:t>4,548  </a:t>
            </a:r>
            <a:r>
              <a:rPr lang="en-US" dirty="0" err="1" smtClean="0">
                <a:effectLst>
                  <a:outerShdw blurRad="38100" dist="38100" dir="2700000" algn="tl">
                    <a:srgbClr val="000000">
                      <a:alpha val="43137"/>
                    </a:srgbClr>
                  </a:outerShdw>
                </a:effectLst>
                <a:latin typeface="Century Gothic" pitchFamily="34" charset="0"/>
              </a:rPr>
              <a:t>SqFt</a:t>
            </a:r>
            <a:endParaRPr lang="en-US" dirty="0" smtClean="0">
              <a:effectLst>
                <a:outerShdw blurRad="38100" dist="38100" dir="2700000" algn="tl">
                  <a:srgbClr val="000000">
                    <a:alpha val="43137"/>
                  </a:srgbClr>
                </a:outerShdw>
              </a:effectLst>
              <a:latin typeface="Century Gothic" pitchFamily="34" charset="0"/>
            </a:endParaRPr>
          </a:p>
          <a:p>
            <a:pPr marL="342900" indent="-342900">
              <a:buFont typeface="Arial" pitchFamily="34" charset="0"/>
              <a:buChar char="•"/>
            </a:pPr>
            <a:r>
              <a:rPr lang="en-US" dirty="0" smtClean="0">
                <a:effectLst>
                  <a:outerShdw blurRad="38100" dist="38100" dir="2700000" algn="tl">
                    <a:srgbClr val="000000">
                      <a:alpha val="43137"/>
                    </a:srgbClr>
                  </a:outerShdw>
                </a:effectLst>
                <a:latin typeface="Century Gothic" pitchFamily="34" charset="0"/>
              </a:rPr>
              <a:t>6 Bed/6 </a:t>
            </a:r>
            <a:r>
              <a:rPr lang="en-US" dirty="0" smtClean="0">
                <a:effectLst>
                  <a:outerShdw blurRad="38100" dist="38100" dir="2700000" algn="tl">
                    <a:srgbClr val="000000">
                      <a:alpha val="43137"/>
                    </a:srgbClr>
                  </a:outerShdw>
                </a:effectLst>
                <a:latin typeface="Century Gothic" pitchFamily="34" charset="0"/>
              </a:rPr>
              <a:t>Baths</a:t>
            </a:r>
          </a:p>
          <a:p>
            <a:pPr marL="342900" indent="-342900">
              <a:buFont typeface="Arial" pitchFamily="34" charset="0"/>
              <a:buChar char="•"/>
            </a:pPr>
            <a:r>
              <a:rPr lang="en-US" dirty="0" smtClean="0">
                <a:effectLst>
                  <a:outerShdw blurRad="38100" dist="38100" dir="2700000" algn="tl">
                    <a:srgbClr val="000000">
                      <a:alpha val="43137"/>
                    </a:srgbClr>
                  </a:outerShdw>
                </a:effectLst>
                <a:latin typeface="Century Gothic" pitchFamily="34" charset="0"/>
              </a:rPr>
              <a:t>Charming garden</a:t>
            </a:r>
            <a:br>
              <a:rPr lang="en-US" dirty="0" smtClean="0">
                <a:effectLst>
                  <a:outerShdw blurRad="38100" dist="38100" dir="2700000" algn="tl">
                    <a:srgbClr val="000000">
                      <a:alpha val="43137"/>
                    </a:srgbClr>
                  </a:outerShdw>
                </a:effectLst>
                <a:latin typeface="Century Gothic" pitchFamily="34" charset="0"/>
              </a:rPr>
            </a:br>
            <a:r>
              <a:rPr lang="en-US" dirty="0" smtClean="0">
                <a:effectLst>
                  <a:outerShdw blurRad="38100" dist="38100" dir="2700000" algn="tl">
                    <a:srgbClr val="000000">
                      <a:alpha val="43137"/>
                    </a:srgbClr>
                  </a:outerShdw>
                </a:effectLst>
                <a:latin typeface="Century Gothic" pitchFamily="34" charset="0"/>
              </a:rPr>
              <a:t>for </a:t>
            </a:r>
            <a:r>
              <a:rPr lang="en-US" dirty="0">
                <a:effectLst>
                  <a:outerShdw blurRad="38100" dist="38100" dir="2700000" algn="tl">
                    <a:srgbClr val="000000">
                      <a:alpha val="43137"/>
                    </a:srgbClr>
                  </a:outerShdw>
                </a:effectLst>
                <a:latin typeface="Century Gothic" pitchFamily="34" charset="0"/>
              </a:rPr>
              <a:t>entertaining</a:t>
            </a:r>
            <a:endParaRPr lang="en-US" dirty="0">
              <a:effectLst>
                <a:outerShdw blurRad="38100" dist="38100" dir="2700000" algn="tl">
                  <a:srgbClr val="000000">
                    <a:alpha val="43137"/>
                  </a:srgbClr>
                </a:outerShdw>
              </a:effectLst>
              <a:latin typeface="Century Gothic" pitchFamily="34" charset="0"/>
            </a:endParaRPr>
          </a:p>
        </p:txBody>
      </p:sp>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5226" y="8565416"/>
            <a:ext cx="893722" cy="1340583"/>
          </a:xfrm>
          <a:prstGeom prst="roundRect">
            <a:avLst/>
          </a:prstGeom>
        </p:spPr>
      </p:pic>
      <p:sp>
        <p:nvSpPr>
          <p:cNvPr id="15" name="Subtitle 2"/>
          <p:cNvSpPr txBox="1">
            <a:spLocks/>
          </p:cNvSpPr>
          <p:nvPr/>
        </p:nvSpPr>
        <p:spPr>
          <a:xfrm>
            <a:off x="1149420" y="8565415"/>
            <a:ext cx="4870380" cy="1340583"/>
          </a:xfrm>
          <a:prstGeom prst="rect">
            <a:avLst/>
          </a:prstGeom>
        </p:spPr>
        <p:txBody>
          <a:bodyPr vert="horz" lIns="91440" tIns="45720" rIns="91440" bIns="45720" rtlCol="0">
            <a:normAutofit/>
          </a:bodyPr>
          <a:lstStyle>
            <a:lvl1pPr marL="0" indent="0" algn="l" defTabSz="914400" rtl="0" eaLnBrk="1" latinLnBrk="0" hangingPunct="1">
              <a:spcBef>
                <a:spcPts val="1200"/>
              </a:spcBef>
              <a:spcAft>
                <a:spcPts val="0"/>
              </a:spcAft>
              <a:buClr>
                <a:schemeClr val="accent5"/>
              </a:buClr>
              <a:buFont typeface="Arial" pitchFamily="34" charset="0"/>
              <a:buNone/>
              <a:defRPr sz="2000" b="0" i="1" kern="1200" cap="none" spc="120" baseline="0">
                <a:solidFill>
                  <a:schemeClr val="tx1"/>
                </a:solidFill>
                <a:latin typeface="+mn-lt"/>
                <a:ea typeface="+mn-ea"/>
                <a:cs typeface="Tahoma" pitchFamily="34" charset="0"/>
              </a:defRPr>
            </a:lvl1pPr>
            <a:lvl2pPr marL="457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2pPr>
            <a:lvl3pPr marL="914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3pPr>
            <a:lvl4pPr marL="1371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4pPr>
            <a:lvl5pPr marL="18288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Tahoma" pitchFamily="34" charset="0"/>
              </a:defRPr>
            </a:lvl5pPr>
            <a:lvl6pPr marL="22860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6pPr>
            <a:lvl7pPr marL="27432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7pPr>
            <a:lvl8pPr marL="32004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8pPr>
            <a:lvl9pPr marL="3657600" indent="0" algn="ctr" defTabSz="914400" rtl="0" eaLnBrk="1" latinLnBrk="0" hangingPunct="1">
              <a:spcBef>
                <a:spcPts val="600"/>
              </a:spcBef>
              <a:buClr>
                <a:schemeClr val="accent1"/>
              </a:buClr>
              <a:buFont typeface="Arial" pitchFamily="34" charset="0"/>
              <a:buNone/>
              <a:defRPr sz="1600" kern="1200">
                <a:solidFill>
                  <a:schemeClr val="tx1">
                    <a:tint val="75000"/>
                  </a:schemeClr>
                </a:solidFill>
                <a:latin typeface="+mn-lt"/>
                <a:ea typeface="+mn-ea"/>
                <a:cs typeface="+mn-cs"/>
              </a:defRPr>
            </a:lvl9pPr>
          </a:lstStyle>
          <a:p>
            <a:r>
              <a:rPr lang="en-US" sz="1800" i="0" dirty="0" smtClean="0">
                <a:effectLst>
                  <a:outerShdw blurRad="38100" dist="38100" dir="2700000" algn="tl">
                    <a:srgbClr val="000000">
                      <a:alpha val="43137"/>
                    </a:srgbClr>
                  </a:outerShdw>
                </a:effectLst>
                <a:latin typeface="Copperplate Gothic Light" pitchFamily="34" charset="0"/>
              </a:rPr>
              <a:t>Don Dawson</a:t>
            </a:r>
          </a:p>
          <a:p>
            <a:r>
              <a:rPr lang="en-US" sz="1400" i="0" spc="0" dirty="0" smtClean="0">
                <a:effectLst>
                  <a:outerShdw blurRad="38100" dist="38100" dir="2700000" algn="tl">
                    <a:srgbClr val="000000">
                      <a:alpha val="43137"/>
                    </a:srgbClr>
                  </a:outerShdw>
                </a:effectLst>
                <a:latin typeface="Times New Roman" pitchFamily="18" charset="0"/>
                <a:cs typeface="Times New Roman" pitchFamily="18" charset="0"/>
              </a:rPr>
              <a:t>3040 Highway 17 North • Mount Pleasant, SC 29466</a:t>
            </a:r>
            <a:br>
              <a:rPr lang="en-US" sz="1400" i="0" spc="0" dirty="0" smtClean="0">
                <a:effectLst>
                  <a:outerShdw blurRad="38100" dist="38100" dir="2700000" algn="tl">
                    <a:srgbClr val="000000">
                      <a:alpha val="43137"/>
                    </a:srgbClr>
                  </a:outerShdw>
                </a:effectLst>
                <a:latin typeface="Times New Roman" pitchFamily="18" charset="0"/>
                <a:cs typeface="Times New Roman" pitchFamily="18" charset="0"/>
              </a:rPr>
            </a:br>
            <a:r>
              <a:rPr lang="en-US" sz="1400" i="0" spc="0" dirty="0" smtClean="0">
                <a:effectLst>
                  <a:outerShdw blurRad="38100" dist="38100" dir="2700000" algn="tl">
                    <a:srgbClr val="000000">
                      <a:alpha val="43137"/>
                    </a:srgbClr>
                  </a:outerShdw>
                </a:effectLst>
                <a:latin typeface="Times New Roman" pitchFamily="18" charset="0"/>
                <a:cs typeface="Times New Roman" pitchFamily="18" charset="0"/>
              </a:rPr>
              <a:t>843-514-0452 • ddawson@carolinaone.com</a:t>
            </a:r>
          </a:p>
        </p:txBody>
      </p:sp>
      <p:sp>
        <p:nvSpPr>
          <p:cNvPr id="14" name="TextBox 13"/>
          <p:cNvSpPr txBox="1"/>
          <p:nvPr/>
        </p:nvSpPr>
        <p:spPr>
          <a:xfrm>
            <a:off x="2370447" y="9601200"/>
            <a:ext cx="2749826" cy="461665"/>
          </a:xfrm>
          <a:prstGeom prst="rect">
            <a:avLst/>
          </a:prstGeom>
          <a:noFill/>
        </p:spPr>
        <p:txBody>
          <a:bodyPr wrap="square" rtlCol="0">
            <a:spAutoFit/>
          </a:bodyPr>
          <a:lstStyle/>
          <a:p>
            <a:r>
              <a:rPr lang="en-US" sz="2400" dirty="0" smtClean="0">
                <a:effectLst>
                  <a:outerShdw blurRad="38100" dist="38100" dir="2700000" algn="tl">
                    <a:srgbClr val="000000">
                      <a:alpha val="43137"/>
                    </a:srgbClr>
                  </a:outerShdw>
                </a:effectLst>
                <a:latin typeface="Mistral" pitchFamily="66" charset="0"/>
              </a:rPr>
              <a:t>www.TeamDawsonSC.com</a:t>
            </a:r>
            <a:endParaRPr lang="en-US" sz="2400" dirty="0">
              <a:effectLst>
                <a:outerShdw blurRad="38100" dist="38100" dir="2700000" algn="tl">
                  <a:srgbClr val="000000">
                    <a:alpha val="43137"/>
                  </a:srgbClr>
                </a:outerShdw>
              </a:effectLst>
              <a:latin typeface="Mistral" pitchFamily="66" charset="0"/>
            </a:endParaRPr>
          </a:p>
        </p:txBody>
      </p:sp>
      <p:pic>
        <p:nvPicPr>
          <p:cNvPr id="1028" name="Picture 4" descr="http://www.charlestonaddress.com/images/CarolinaOne.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0" y="6553200"/>
            <a:ext cx="2039472" cy="140213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bobette.net/images/logo.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361772" y="9258299"/>
            <a:ext cx="1219200" cy="647700"/>
          </a:xfrm>
          <a:prstGeom prst="round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33030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ylar">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Mylar">
      <a:maj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맑은 고딕"/>
        <a:font script="Hans" typeface="华文楷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ylar">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effectStyle>
        <a:effectStyle>
          <a:effectLst>
            <a:innerShdw blurRad="50800" dist="25400" dir="13500000">
              <a:srgbClr val="000000">
                <a:alpha val="75000"/>
              </a:srgbClr>
            </a:innerShdw>
            <a:outerShdw blurRad="50800" dist="25400" dir="5400000" rotWithShape="0">
              <a:srgbClr val="000000">
                <a:alpha val="50000"/>
              </a:srgbClr>
            </a:outerShdw>
          </a:effectLst>
          <a:scene3d>
            <a:camera prst="orthographicFront">
              <a:rot lat="0" lon="0" rev="0"/>
            </a:camera>
            <a:lightRig rig="threePt" dir="tl"/>
          </a:scene3d>
          <a:sp3d prstMaterial="dkEdge">
            <a:bevelT w="25400" h="508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tint val="100000"/>
                <a:shade val="30000"/>
                <a:alpha val="100000"/>
                <a:satMod val="255000"/>
                <a:lumMod val="100000"/>
              </a:schemeClr>
            </a:gs>
          </a:gsLst>
          <a:path path="circle">
            <a:fillToRect l="50000" t="-80000" r="50000" b="180000"/>
          </a:path>
        </a:gradFill>
        <a:blipFill rotWithShape="1">
          <a:blip xmlns:r="http://schemas.openxmlformats.org/officeDocument/2006/relationships" r:embed="rId1">
            <a:duotone>
              <a:schemeClr val="phClr">
                <a:lumMod val="80000"/>
              </a:schemeClr>
              <a:schemeClr val="phClr">
                <a:tint val="50000"/>
                <a:lumMod val="1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Mylar</Template>
  <TotalTime>86</TotalTime>
  <Words>121</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Mylar</vt:lpstr>
      <vt:lpstr>108 Wando Reach Ct, Remley’s Point, Mt Pleasant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721 High Battery Cir, Mt Pleasant</dc:title>
  <dc:creator>CVH360</dc:creator>
  <cp:lastModifiedBy>atp1313@gmail.com</cp:lastModifiedBy>
  <cp:revision>10</cp:revision>
  <dcterms:created xsi:type="dcterms:W3CDTF">2006-08-16T00:00:00Z</dcterms:created>
  <dcterms:modified xsi:type="dcterms:W3CDTF">2013-10-02T17:04:30Z</dcterms:modified>
</cp:coreProperties>
</file>