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06" y="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11/14/2017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02"/>
          <a:stretch/>
        </p:blipFill>
        <p:spPr bwMode="auto">
          <a:xfrm>
            <a:off x="145558" y="152399"/>
            <a:ext cx="5759942"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145558" y="3733800"/>
            <a:ext cx="5759942"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108 Wando Reach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Point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Wando, SC 29492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17030664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$775,000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64471" y="4401455"/>
            <a:ext cx="5722117" cy="4489016"/>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4200 </a:t>
            </a:r>
            <a:r>
              <a:rPr lang="en-US" sz="1200" dirty="0" err="1">
                <a:solidFill>
                  <a:schemeClr val="tx1"/>
                </a:solidFill>
                <a:latin typeface="Georgia" panose="02040502050405020303" pitchFamily="18" charset="0"/>
                <a:cs typeface="Microsoft Sans Serif" panose="020B0604020202020204" pitchFamily="34" charset="0"/>
              </a:rPr>
              <a:t>sqft</a:t>
            </a:r>
            <a:r>
              <a:rPr lang="en-US" sz="1200" dirty="0">
                <a:solidFill>
                  <a:schemeClr val="tx1"/>
                </a:solidFill>
                <a:latin typeface="Georgia" panose="02040502050405020303" pitchFamily="18" charset="0"/>
                <a:cs typeface="Microsoft Sans Serif" panose="020B0604020202020204" pitchFamily="34" charset="0"/>
              </a:rPr>
              <a:t> CUSTOM built Charleston style elevated home in GATED neighborhood with DEEP WATER BOAT SLIP and LIFT at community dock. The lift will accommodate up to a 33 foot, 12,000 </a:t>
            </a:r>
            <a:r>
              <a:rPr lang="en-US" sz="1200" dirty="0" err="1">
                <a:solidFill>
                  <a:schemeClr val="tx1"/>
                </a:solidFill>
                <a:latin typeface="Georgia" panose="02040502050405020303" pitchFamily="18" charset="0"/>
                <a:cs typeface="Microsoft Sans Serif" panose="020B0604020202020204" pitchFamily="34" charset="0"/>
              </a:rPr>
              <a:t>lb</a:t>
            </a:r>
            <a:r>
              <a:rPr lang="en-US" sz="1200" dirty="0">
                <a:solidFill>
                  <a:schemeClr val="tx1"/>
                </a:solidFill>
                <a:latin typeface="Georgia" panose="02040502050405020303" pitchFamily="18" charset="0"/>
                <a:cs typeface="Microsoft Sans Serif" panose="020B0604020202020204" pitchFamily="34" charset="0"/>
              </a:rPr>
              <a:t> boat. 4 CAR GARAGE can hold a trailer and NO FLOOD Insurance required! This home is seller's second home and is in great condition. Beautiful 4 bedrooms, dual masters one up one down, 4 full and 2 half baths-home features four inch hardwood floors throughout first floor, an abundance of natural light, gas burning fireplace, gas </a:t>
            </a:r>
            <a:r>
              <a:rPr lang="en-US" sz="1200" dirty="0" err="1">
                <a:solidFill>
                  <a:schemeClr val="tx1"/>
                </a:solidFill>
                <a:latin typeface="Georgia" panose="02040502050405020303" pitchFamily="18" charset="0"/>
                <a:cs typeface="Microsoft Sans Serif" panose="020B0604020202020204" pitchFamily="34" charset="0"/>
              </a:rPr>
              <a:t>tankless</a:t>
            </a:r>
            <a:r>
              <a:rPr lang="en-US" sz="1200" dirty="0">
                <a:solidFill>
                  <a:schemeClr val="tx1"/>
                </a:solidFill>
                <a:latin typeface="Georgia" panose="02040502050405020303" pitchFamily="18" charset="0"/>
                <a:cs typeface="Microsoft Sans Serif" panose="020B0604020202020204" pitchFamily="34" charset="0"/>
              </a:rPr>
              <a:t> water heater, ceramic tile in large relaxing sunroom, plus additional storage! Home has formal dining room, den/study, dual masters with his and her walk in closets, upstairs masters suite has a jetted tub. Huge playroom/</a:t>
            </a:r>
            <a:r>
              <a:rPr lang="en-US" sz="1200" dirty="0" err="1">
                <a:solidFill>
                  <a:schemeClr val="tx1"/>
                </a:solidFill>
                <a:latin typeface="Georgia" panose="02040502050405020303" pitchFamily="18" charset="0"/>
                <a:cs typeface="Microsoft Sans Serif" panose="020B0604020202020204" pitchFamily="34" charset="0"/>
              </a:rPr>
              <a:t>gameroom</a:t>
            </a:r>
            <a:r>
              <a:rPr lang="en-US" sz="1200" dirty="0">
                <a:solidFill>
                  <a:schemeClr val="tx1"/>
                </a:solidFill>
                <a:latin typeface="Georgia" panose="02040502050405020303" pitchFamily="18" charset="0"/>
                <a:cs typeface="Microsoft Sans Serif" panose="020B0604020202020204" pitchFamily="34" charset="0"/>
              </a:rPr>
              <a:t>/entertainment room. Each bedroom with OWN PRIVATE bath-no sharing required! Oversized laundry room upstairs. Large screen porch connects to dining room and sunroom. Kitchen features custom cabinets, granite countertops, Bosch dishwasher, Maytag flat top cook surface with dual convection oven, and huge pantry in kitchen. Home is prewired for security, sound and computer networking. Heavy crown </a:t>
            </a:r>
            <a:r>
              <a:rPr lang="en-US" sz="1200" dirty="0" err="1">
                <a:solidFill>
                  <a:schemeClr val="tx1"/>
                </a:solidFill>
                <a:latin typeface="Georgia" panose="02040502050405020303" pitchFamily="18" charset="0"/>
                <a:cs typeface="Microsoft Sans Serif" panose="020B0604020202020204" pitchFamily="34" charset="0"/>
              </a:rPr>
              <a:t>moulding</a:t>
            </a:r>
            <a:r>
              <a:rPr lang="en-US" sz="1200" dirty="0">
                <a:solidFill>
                  <a:schemeClr val="tx1"/>
                </a:solidFill>
                <a:latin typeface="Georgia" panose="02040502050405020303" pitchFamily="18" charset="0"/>
                <a:cs typeface="Microsoft Sans Serif" panose="020B0604020202020204" pitchFamily="34" charset="0"/>
              </a:rPr>
              <a:t> throughout, with fine detail on trim and closets. Exterior features lawn irrigation system, extensive landscaping, front porch with pressed tin ceiling. Working shutters and Charleston style porch give this home a wonderful </a:t>
            </a:r>
            <a:r>
              <a:rPr lang="en-US" sz="1200" dirty="0" err="1">
                <a:solidFill>
                  <a:schemeClr val="tx1"/>
                </a:solidFill>
                <a:latin typeface="Georgia" panose="02040502050405020303" pitchFamily="18" charset="0"/>
                <a:cs typeface="Microsoft Sans Serif" panose="020B0604020202020204" pitchFamily="34" charset="0"/>
              </a:rPr>
              <a:t>Lowcountry</a:t>
            </a:r>
            <a:r>
              <a:rPr lang="en-US" sz="1200" dirty="0">
                <a:solidFill>
                  <a:schemeClr val="tx1"/>
                </a:solidFill>
                <a:latin typeface="Georgia" panose="02040502050405020303" pitchFamily="18" charset="0"/>
                <a:cs typeface="Microsoft Sans Serif" panose="020B0604020202020204" pitchFamily="34" charset="0"/>
              </a:rPr>
              <a:t> appeal. Wando Pointe is a gated community with green space and a large community dock! The neighborhood is close to local shopping and is a short drive to downtown Charleston with 5-star restaurants, world class shopping and iconic history and a short drive to the beaches, the airport, and Boeing!</a:t>
            </a:r>
          </a:p>
          <a:p>
            <a:r>
              <a:rPr lang="en-US" sz="1200" b="1" i="1" dirty="0">
                <a:solidFill>
                  <a:schemeClr val="tx1"/>
                </a:solidFill>
                <a:latin typeface="Georgia" panose="02040502050405020303" pitchFamily="18" charset="0"/>
                <a:cs typeface="Microsoft Sans Serif" panose="020B0604020202020204" pitchFamily="34" charset="0"/>
              </a:rPr>
              <a:t>This home has everything!</a:t>
            </a:r>
          </a:p>
        </p:txBody>
      </p:sp>
      <p:sp>
        <p:nvSpPr>
          <p:cNvPr id="10" name="Down Ribbon 9"/>
          <p:cNvSpPr/>
          <p:nvPr/>
        </p:nvSpPr>
        <p:spPr>
          <a:xfrm>
            <a:off x="872501" y="55938"/>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Deepwater Dock &amp; Boat Slip!</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63199" y="152399"/>
            <a:ext cx="1556801" cy="143428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64344" y="6466006"/>
            <a:ext cx="1556266"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64344" y="7652887"/>
            <a:ext cx="1556266" cy="103391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67703" y="5279124"/>
            <a:ext cx="155290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66541" y="4092241"/>
            <a:ext cx="1554069"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66542" y="2905358"/>
            <a:ext cx="1554067"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66542" y="1718475"/>
            <a:ext cx="1554068"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348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108 Wando Reach Road Wando Point · Wando, SC 29492 · MLS# 17030664 · $775,000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39</cp:revision>
  <dcterms:created xsi:type="dcterms:W3CDTF">2006-08-16T00:00:00Z</dcterms:created>
  <dcterms:modified xsi:type="dcterms:W3CDTF">2017-11-14T15:07:38Z</dcterms:modified>
</cp:coreProperties>
</file>