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24371"/>
            <a:ext cx="777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is a private luxurious condo with views of the Wando River &amp; Marsh, located near shopping, schools, employment, entertainment, &amp; restaurants. Each unit is deeded a 50' boat slip. This condo has a gourmet kitchen featuring a designer appliance package, granite countertops, a ceramic tile kitchen backsplash, &amp; walk in pantry. Enjoy views from the porches with entries from the living room &amp; eat in kitchen. Hardwood flooring, carpet, &amp; ceramic tile. Jetted master tub, glass enclosed shower, &amp; custom cabinets. This unit has 2 secured parking spaces below &amp; an elevator that services the floor. Roof is rubber membrane.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Owner is Anxious!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2293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" y="5022329"/>
            <a:ext cx="1367412" cy="9116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97" y="831485"/>
            <a:ext cx="3993406" cy="2654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5022329"/>
            <a:ext cx="1371600" cy="91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84" y="5022329"/>
            <a:ext cx="1368579" cy="9111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68" y="5022329"/>
            <a:ext cx="1369242" cy="9115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03" y="5022329"/>
            <a:ext cx="1367193" cy="911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0" y="3777301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108 Fairbanks Oak Alley #403</a:t>
            </a:r>
          </a:p>
          <a:p>
            <a:pPr algn="ctr"/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Daniel Island, SC 29492</a:t>
            </a:r>
          </a:p>
          <a:p>
            <a:pPr algn="ctr"/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MLS# 19002665 | $1,295,000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398E7-9CB9-4F38-BD1D-F24C46612E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" y="8115485"/>
            <a:ext cx="1367412" cy="9116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804A0C-2F23-4D5D-A70D-8B273D7F5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81" y="8115533"/>
            <a:ext cx="1369163" cy="9115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65183-9698-4FC4-A37D-D86F126F08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33" y="8115728"/>
            <a:ext cx="1366681" cy="911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6C530E-AA06-4A7D-A72F-C3B227D77D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115674"/>
            <a:ext cx="1371600" cy="9112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A00DB0-FB6C-4D61-8A86-1C6AAA8A0A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115986"/>
            <a:ext cx="1371600" cy="9106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176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11</cp:revision>
  <dcterms:created xsi:type="dcterms:W3CDTF">2017-07-11T13:56:54Z</dcterms:created>
  <dcterms:modified xsi:type="dcterms:W3CDTF">2019-02-05T21:40:44Z</dcterms:modified>
</cp:coreProperties>
</file>