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8585A"/>
    <a:srgbClr val="D9531E"/>
    <a:srgbClr val="DE6B3E"/>
    <a:srgbClr val="424042"/>
    <a:srgbClr val="231F20"/>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878"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8/11/2022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a:blip r:embed="rId2">
            <a:extLst>
              <a:ext uri="{28A0092B-C50C-407E-A947-70E740481C1C}">
                <a14:useLocalDpi xmlns:a14="http://schemas.microsoft.com/office/drawing/2010/main" val="0"/>
              </a:ext>
            </a:extLst>
          </a:blip>
          <a:srcRect l="772" r="772"/>
          <a:stretch/>
        </p:blipFill>
        <p:spPr>
          <a:xfrm>
            <a:off x="0" y="-1"/>
            <a:ext cx="8229600" cy="5572483"/>
          </a:xfrm>
          <a:prstGeom prst="rect">
            <a:avLst/>
          </a:prstGeom>
          <a:ln w="3175" cap="sq">
            <a:solidFill>
              <a:schemeClr val="bg1"/>
            </a:solidFill>
            <a:miter lim="800000"/>
          </a:ln>
          <a:effectLst/>
        </p:spPr>
      </p:pic>
      <p:sp>
        <p:nvSpPr>
          <p:cNvPr id="2" name="Title 1"/>
          <p:cNvSpPr>
            <a:spLocks noGrp="1"/>
          </p:cNvSpPr>
          <p:nvPr>
            <p:ph type="ctrTitle"/>
          </p:nvPr>
        </p:nvSpPr>
        <p:spPr>
          <a:xfrm>
            <a:off x="0" y="0"/>
            <a:ext cx="8229600" cy="457200"/>
          </a:xfrm>
          <a:gradFill flip="none" rotWithShape="1">
            <a:gsLst>
              <a:gs pos="0">
                <a:srgbClr val="58585A">
                  <a:alpha val="50000"/>
                </a:srgbClr>
              </a:gs>
              <a:gs pos="100000">
                <a:srgbClr val="D9531E">
                  <a:alpha val="50000"/>
                </a:srgbClr>
              </a:gs>
            </a:gsLst>
            <a:lin ang="0" scaled="0"/>
            <a:tileRect/>
          </a:gradFill>
        </p:spPr>
        <p:txBody>
          <a:bodyPr anchor="ctr">
            <a:noAutofit/>
          </a:bodyPr>
          <a:lstStyle/>
          <a:p>
            <a:pPr algn="r"/>
            <a:r>
              <a:rPr lang="en-US" sz="2200" b="1" i="1" dirty="0">
                <a:solidFill>
                  <a:schemeClr val="bg1"/>
                </a:solidFill>
                <a:effectLst>
                  <a:outerShdw blurRad="38100" dist="38100" dir="2700000" algn="tl">
                    <a:srgbClr val="000000">
                      <a:alpha val="43137"/>
                    </a:srgbClr>
                  </a:outerShdw>
                </a:effectLst>
                <a:latin typeface="Century Gothic" panose="020B0502020202020204" pitchFamily="34" charset="0"/>
              </a:rPr>
              <a:t>Just Listed, Updated Home In Summerville</a:t>
            </a:r>
          </a:p>
        </p:txBody>
      </p:sp>
      <p:sp>
        <p:nvSpPr>
          <p:cNvPr id="3" name="Subtitle 2"/>
          <p:cNvSpPr>
            <a:spLocks noGrp="1"/>
          </p:cNvSpPr>
          <p:nvPr>
            <p:ph type="subTitle" idx="1"/>
          </p:nvPr>
        </p:nvSpPr>
        <p:spPr>
          <a:xfrm>
            <a:off x="6724" y="5572482"/>
            <a:ext cx="8222876" cy="1511069"/>
          </a:xfrm>
        </p:spPr>
        <p:txBody>
          <a:bodyPr anchor="ctr">
            <a:noAutofit/>
          </a:bodyPr>
          <a:lstStyle/>
          <a:p>
            <a:r>
              <a:rPr lang="en-US" sz="1400" dirty="0">
                <a:solidFill>
                  <a:schemeClr val="bg1">
                    <a:lumMod val="50000"/>
                  </a:schemeClr>
                </a:solidFill>
                <a:latin typeface="Century Gothic" panose="020B0502020202020204" pitchFamily="34" charset="0"/>
              </a:rPr>
              <a:t>Beautiful home on a large lot with many updates, close to everything downtown Summerville has to offer. Brand new HVAC, new paint inside, new carpet, refinished hardwoods, and tons of living space make this home shine. Nestled in a quiet neighborhood surrounded by other well maintained homes, but with multiple ways to exit the neighborhood you can be near shopping, dining, or historic Summerville in just a couple minutes. DD2 school zoning with Summerville Elementary also.</a:t>
            </a:r>
            <a:endParaRPr lang="en-US" sz="1400" b="1" i="1" dirty="0">
              <a:solidFill>
                <a:schemeClr val="bg1">
                  <a:lumMod val="50000"/>
                </a:schemeClr>
              </a:solidFill>
              <a:latin typeface="Century Gothic" panose="020B0502020202020204" pitchFamily="34" charset="0"/>
            </a:endParaRPr>
          </a:p>
        </p:txBody>
      </p:sp>
      <p:sp>
        <p:nvSpPr>
          <p:cNvPr id="4" name="Rectangle 3"/>
          <p:cNvSpPr/>
          <p:nvPr/>
        </p:nvSpPr>
        <p:spPr>
          <a:xfrm>
            <a:off x="228600" y="8979564"/>
            <a:ext cx="7772400" cy="707886"/>
          </a:xfrm>
          <a:prstGeom prst="rect">
            <a:avLst/>
          </a:prstGeom>
        </p:spPr>
        <p:txBody>
          <a:bodyPr wrap="square">
            <a:spAutoFit/>
          </a:bodyPr>
          <a:lstStyle/>
          <a:p>
            <a:pPr algn="ctr"/>
            <a:r>
              <a:rPr lang="en-US" sz="1600" b="1" dirty="0">
                <a:solidFill>
                  <a:srgbClr val="231F20"/>
                </a:solidFill>
                <a:latin typeface="Century Gothic" panose="020B0502020202020204" pitchFamily="34" charset="0"/>
              </a:rPr>
              <a:t>Justin Natale</a:t>
            </a:r>
          </a:p>
          <a:p>
            <a:pPr algn="ctr"/>
            <a:r>
              <a:rPr lang="en-US" sz="1200" dirty="0">
                <a:solidFill>
                  <a:srgbClr val="231F20"/>
                </a:solidFill>
                <a:latin typeface="Century Gothic" panose="020B0502020202020204" pitchFamily="34" charset="0"/>
              </a:rPr>
              <a:t>843-437-9739 | jnatale1982@gmail.com</a:t>
            </a:r>
          </a:p>
          <a:p>
            <a:pPr algn="ctr"/>
            <a:r>
              <a:rPr lang="en-US" sz="1200" dirty="0">
                <a:solidFill>
                  <a:srgbClr val="231F20"/>
                </a:solidFill>
                <a:latin typeface="Century Gothic" panose="020B0502020202020204" pitchFamily="34" charset="0"/>
              </a:rPr>
              <a:t>www.theblvdcompany.com</a:t>
            </a:r>
          </a:p>
        </p:txBody>
      </p:sp>
      <p:sp>
        <p:nvSpPr>
          <p:cNvPr id="6" name="Rectangle 5"/>
          <p:cNvSpPr/>
          <p:nvPr/>
        </p:nvSpPr>
        <p:spPr>
          <a:xfrm>
            <a:off x="228600" y="9736284"/>
            <a:ext cx="7772400" cy="230832"/>
          </a:xfrm>
          <a:prstGeom prst="rect">
            <a:avLst/>
          </a:prstGeom>
        </p:spPr>
        <p:txBody>
          <a:bodyPr wrap="square">
            <a:spAutoFit/>
          </a:bodyPr>
          <a:lstStyle/>
          <a:p>
            <a:pPr algn="ctr"/>
            <a:r>
              <a:rPr lang="en-US" sz="900" dirty="0">
                <a:solidFill>
                  <a:srgbClr val="231F20"/>
                </a:solidFill>
                <a:latin typeface="Century Gothic" panose="020B0502020202020204" pitchFamily="34" charset="0"/>
              </a:rPr>
              <a:t>The Boulevard Company, LLC | 806 Johnnie Dodds Blvd Ste 100 | Mt Pleasant, SC 29464</a:t>
            </a:r>
          </a:p>
        </p:txBody>
      </p:sp>
      <p:sp>
        <p:nvSpPr>
          <p:cNvPr id="8" name="Rectangle 7"/>
          <p:cNvSpPr/>
          <p:nvPr/>
        </p:nvSpPr>
        <p:spPr>
          <a:xfrm>
            <a:off x="0" y="4556819"/>
            <a:ext cx="8229600" cy="1015663"/>
          </a:xfrm>
          <a:prstGeom prst="rect">
            <a:avLst/>
          </a:prstGeom>
          <a:noFill/>
        </p:spPr>
        <p:txBody>
          <a:bodyPr wrap="square">
            <a:spAutoFit/>
          </a:bodyPr>
          <a:lstStyle/>
          <a:p>
            <a:pPr algn="ctr"/>
            <a:r>
              <a:rPr lang="en-US" sz="24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108 Arbor Road</a:t>
            </a:r>
          </a:p>
          <a:p>
            <a:pPr algn="ctr"/>
            <a:r>
              <a:rPr lang="en-US" sz="18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Rose Hill | Summerville, SC 29485</a:t>
            </a:r>
          </a:p>
          <a:p>
            <a:pPr algn="ctr"/>
            <a:r>
              <a:rPr lang="en-US" sz="18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MLS# 22021506 | $360,000</a:t>
            </a:r>
            <a:endPar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228600" y="8979564"/>
            <a:ext cx="1075117" cy="9875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rotWithShape="1">
          <a:blip r:embed="rId4">
            <a:extLst>
              <a:ext uri="{28A0092B-C50C-407E-A947-70E740481C1C}">
                <a14:useLocalDpi xmlns:a14="http://schemas.microsoft.com/office/drawing/2010/main" val="0"/>
              </a:ext>
            </a:extLst>
          </a:blip>
          <a:srcRect t="9243" b="27341"/>
          <a:stretch/>
        </p:blipFill>
        <p:spPr bwMode="auto">
          <a:xfrm>
            <a:off x="7326185" y="8979564"/>
            <a:ext cx="674815" cy="990601"/>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E700DB17-F38A-451C-8D5B-F27DFF8AFD62}"/>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 y="7086600"/>
            <a:ext cx="2628899" cy="1752599"/>
          </a:xfrm>
          <a:prstGeom prst="rect">
            <a:avLst/>
          </a:prstGeom>
          <a:ln w="3175">
            <a:solidFill>
              <a:schemeClr val="bg1"/>
            </a:solidFill>
          </a:ln>
        </p:spPr>
      </p:pic>
      <p:pic>
        <p:nvPicPr>
          <p:cNvPr id="19" name="Picture 18">
            <a:extLst>
              <a:ext uri="{FF2B5EF4-FFF2-40B4-BE49-F238E27FC236}">
                <a16:creationId xmlns:a16="http://schemas.microsoft.com/office/drawing/2014/main" id="{ECB314F2-AAC6-CD3E-DC38-9E28BA743105}"/>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800351" y="7086600"/>
            <a:ext cx="2628898" cy="1752597"/>
          </a:xfrm>
          <a:prstGeom prst="rect">
            <a:avLst/>
          </a:prstGeom>
          <a:ln w="3175">
            <a:solidFill>
              <a:schemeClr val="bg1"/>
            </a:solidFill>
          </a:ln>
        </p:spPr>
      </p:pic>
      <p:pic>
        <p:nvPicPr>
          <p:cNvPr id="12" name="Picture 11">
            <a:extLst>
              <a:ext uri="{FF2B5EF4-FFF2-40B4-BE49-F238E27FC236}">
                <a16:creationId xmlns:a16="http://schemas.microsoft.com/office/drawing/2014/main" id="{69224359-DB8B-83B4-0F0D-3D8CBE48AF66}"/>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5600703" y="7086601"/>
            <a:ext cx="2628898" cy="1752598"/>
          </a:xfrm>
          <a:prstGeom prst="rect">
            <a:avLst/>
          </a:prstGeom>
          <a:ln w="3175">
            <a:solidFill>
              <a:schemeClr val="bg1"/>
            </a:solidFill>
          </a:ln>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766</TotalTime>
  <Words>143</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Just Listed, Updated Home In Summerville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112</cp:revision>
  <dcterms:created xsi:type="dcterms:W3CDTF">2006-08-16T00:00:00Z</dcterms:created>
  <dcterms:modified xsi:type="dcterms:W3CDTF">2022-08-11T20:16:34Z</dcterms:modified>
</cp:coreProperties>
</file>