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82296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5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950" autoAdjust="0"/>
  </p:normalViewPr>
  <p:slideViewPr>
    <p:cSldViewPr>
      <p:cViewPr>
        <p:scale>
          <a:sx n="100" d="100"/>
          <a:sy n="100" d="100"/>
        </p:scale>
        <p:origin x="72" y="72"/>
      </p:cViewPr>
      <p:guideLst>
        <p:guide orient="horz" pos="3168"/>
        <p:guide pos="259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7220" y="3124626"/>
            <a:ext cx="6995160" cy="2156036"/>
          </a:xfrm>
        </p:spPr>
        <p:txBody>
          <a:bodyPr/>
          <a:lstStyle/>
          <a:p>
            <a:r>
              <a:rPr lang="en-US"/>
              <a:t>Click to edit Master title style</a:t>
            </a:r>
          </a:p>
        </p:txBody>
      </p:sp>
      <p:sp>
        <p:nvSpPr>
          <p:cNvPr id="3" name="Subtitle 2"/>
          <p:cNvSpPr>
            <a:spLocks noGrp="1"/>
          </p:cNvSpPr>
          <p:nvPr>
            <p:ph type="subTitle" idx="1"/>
          </p:nvPr>
        </p:nvSpPr>
        <p:spPr>
          <a:xfrm>
            <a:off x="1234440" y="5699760"/>
            <a:ext cx="576072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66460" y="402804"/>
            <a:ext cx="185166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11480" y="402804"/>
            <a:ext cx="541782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50082" y="6463454"/>
            <a:ext cx="699516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50082" y="4263180"/>
            <a:ext cx="699516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11480" y="2346963"/>
            <a:ext cx="363474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183380" y="2346963"/>
            <a:ext cx="363474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11480" y="2251499"/>
            <a:ext cx="3636169"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411480" y="3189817"/>
            <a:ext cx="3636169"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180523" y="2251499"/>
            <a:ext cx="3637597"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4180523" y="3189817"/>
            <a:ext cx="3637597"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5/21/2020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5/21/2020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1481" y="400474"/>
            <a:ext cx="2707482"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217545" y="400474"/>
            <a:ext cx="4600576"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11481" y="2104814"/>
            <a:ext cx="2707482"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13059" y="7040881"/>
            <a:ext cx="493776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613059" y="898736"/>
            <a:ext cx="493776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613059" y="7872097"/>
            <a:ext cx="493776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1480" y="402802"/>
            <a:ext cx="740664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411480" y="2346963"/>
            <a:ext cx="740664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11480" y="9322648"/>
            <a:ext cx="192024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5/21/2020</a:t>
            </a:fld>
            <a:endParaRPr lang="en-US"/>
          </a:p>
        </p:txBody>
      </p:sp>
      <p:sp>
        <p:nvSpPr>
          <p:cNvPr id="5" name="Footer Placeholder 4"/>
          <p:cNvSpPr>
            <a:spLocks noGrp="1"/>
          </p:cNvSpPr>
          <p:nvPr>
            <p:ph type="ftr" sz="quarter" idx="3"/>
          </p:nvPr>
        </p:nvSpPr>
        <p:spPr>
          <a:xfrm>
            <a:off x="2811780" y="9322648"/>
            <a:ext cx="260604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897880" y="9322648"/>
            <a:ext cx="192024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jpeg"/><Relationship Id="rId3" Type="http://schemas.microsoft.com/office/2007/relationships/hdphoto" Target="../media/hdphoto1.wdp"/><Relationship Id="rId7" Type="http://schemas.openxmlformats.org/officeDocument/2006/relationships/image" Target="../media/image5.jpeg"/><Relationship Id="rId12" Type="http://schemas.openxmlformats.org/officeDocument/2006/relationships/image" Target="../media/image10.jpeg"/><Relationship Id="rId17" Type="http://schemas.openxmlformats.org/officeDocument/2006/relationships/image" Target="../media/image15.jpeg"/><Relationship Id="rId2" Type="http://schemas.openxmlformats.org/officeDocument/2006/relationships/image" Target="../media/image1.png"/><Relationship Id="rId16" Type="http://schemas.openxmlformats.org/officeDocument/2006/relationships/image" Target="../media/image14.jpeg"/><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9.jpg"/><Relationship Id="rId5" Type="http://schemas.openxmlformats.org/officeDocument/2006/relationships/image" Target="../media/image3.jpeg"/><Relationship Id="rId15" Type="http://schemas.openxmlformats.org/officeDocument/2006/relationships/image" Target="../media/image13.jpeg"/><Relationship Id="rId10" Type="http://schemas.openxmlformats.org/officeDocument/2006/relationships/image" Target="../media/image8.jpg"/><Relationship Id="rId4" Type="http://schemas.openxmlformats.org/officeDocument/2006/relationships/image" Target="../media/image2.jpeg"/><Relationship Id="rId9" Type="http://schemas.openxmlformats.org/officeDocument/2006/relationships/image" Target="../media/image7.jpeg"/><Relationship Id="rId1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artisticBlur/>
                    </a14:imgEffect>
                  </a14:imgLayer>
                </a14:imgProps>
              </a:ext>
            </a:extLst>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 y="1"/>
            <a:ext cx="8229598" cy="685799"/>
          </a:xfrm>
          <a:noFill/>
          <a:effectLst/>
        </p:spPr>
        <p:txBody>
          <a:bodyPr anchor="ctr">
            <a:noAutofit/>
          </a:bodyPr>
          <a:lstStyle/>
          <a:p>
            <a:r>
              <a:rPr lang="en-US" sz="2800" b="1" i="1" dirty="0">
                <a:solidFill>
                  <a:srgbClr val="FFFF00"/>
                </a:solidFill>
                <a:effectLst>
                  <a:outerShdw blurRad="38100" dist="38100" dir="2700000" algn="tl">
                    <a:srgbClr val="000000">
                      <a:alpha val="43137"/>
                    </a:srgbClr>
                  </a:outerShdw>
                </a:effectLst>
                <a:latin typeface="Century Gothic" panose="020B0502020202020204" pitchFamily="34" charset="0"/>
              </a:rPr>
              <a:t>Waterfront Lake Marion Under 400k</a:t>
            </a:r>
          </a:p>
        </p:txBody>
      </p:sp>
      <p:sp>
        <p:nvSpPr>
          <p:cNvPr id="14" name="Rectangle 13"/>
          <p:cNvSpPr/>
          <p:nvPr/>
        </p:nvSpPr>
        <p:spPr>
          <a:xfrm>
            <a:off x="228601" y="9098564"/>
            <a:ext cx="3456849" cy="646331"/>
          </a:xfrm>
          <a:prstGeom prst="rect">
            <a:avLst/>
          </a:prstGeom>
        </p:spPr>
        <p:txBody>
          <a:bodyPr wrap="square">
            <a:spAutoFit/>
          </a:bodyPr>
          <a:lstStyle/>
          <a:p>
            <a:pPr algn="r"/>
            <a:r>
              <a:rPr lang="en-US" sz="1200" dirty="0">
                <a:solidFill>
                  <a:schemeClr val="bg1"/>
                </a:solidFill>
                <a:latin typeface="Century Gothic" panose="020B0502020202020204" pitchFamily="34" charset="0"/>
              </a:rPr>
              <a:t>Lake Homes Realty, LLC</a:t>
            </a:r>
          </a:p>
          <a:p>
            <a:pPr algn="r"/>
            <a:r>
              <a:rPr lang="en-US" sz="1200" dirty="0">
                <a:solidFill>
                  <a:schemeClr val="bg1"/>
                </a:solidFill>
                <a:latin typeface="Century Gothic" panose="020B0502020202020204" pitchFamily="34" charset="0"/>
              </a:rPr>
              <a:t>Elloree, SC 29047</a:t>
            </a:r>
          </a:p>
          <a:p>
            <a:pPr algn="r"/>
            <a:r>
              <a:rPr lang="en-US" sz="1200" dirty="0">
                <a:solidFill>
                  <a:schemeClr val="bg1"/>
                </a:solidFill>
                <a:latin typeface="Century Gothic" panose="020B0502020202020204" pitchFamily="34" charset="0"/>
              </a:rPr>
              <a:t>www.SCLakeLife.com</a:t>
            </a:r>
          </a:p>
        </p:txBody>
      </p:sp>
      <p:pic>
        <p:nvPicPr>
          <p:cNvPr id="23"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3687594" y="8916903"/>
            <a:ext cx="850125" cy="1009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Rectangle 23"/>
          <p:cNvSpPr/>
          <p:nvPr/>
        </p:nvSpPr>
        <p:spPr>
          <a:xfrm>
            <a:off x="4544152" y="9067785"/>
            <a:ext cx="3456849" cy="707886"/>
          </a:xfrm>
          <a:prstGeom prst="rect">
            <a:avLst/>
          </a:prstGeom>
        </p:spPr>
        <p:txBody>
          <a:bodyPr wrap="square">
            <a:spAutoFit/>
          </a:bodyPr>
          <a:lstStyle/>
          <a:p>
            <a:r>
              <a:rPr lang="en-US" sz="1600" b="1" dirty="0">
                <a:solidFill>
                  <a:schemeClr val="bg1"/>
                </a:solidFill>
                <a:latin typeface="Century Gothic" panose="020B0502020202020204" pitchFamily="34" charset="0"/>
              </a:rPr>
              <a:t>Kristie Anderson</a:t>
            </a:r>
          </a:p>
          <a:p>
            <a:r>
              <a:rPr lang="en-US" sz="1200" dirty="0">
                <a:solidFill>
                  <a:schemeClr val="bg1"/>
                </a:solidFill>
                <a:latin typeface="Century Gothic" panose="020B0502020202020204" pitchFamily="34" charset="0"/>
              </a:rPr>
              <a:t>(803) 387-9459</a:t>
            </a:r>
          </a:p>
          <a:p>
            <a:r>
              <a:rPr lang="en-US" sz="1200" dirty="0">
                <a:solidFill>
                  <a:schemeClr val="bg1"/>
                </a:solidFill>
                <a:latin typeface="Century Gothic" panose="020B0502020202020204" pitchFamily="34" charset="0"/>
              </a:rPr>
              <a:t>kristie@sclakelife.com</a:t>
            </a:r>
          </a:p>
        </p:txBody>
      </p:sp>
      <p:sp>
        <p:nvSpPr>
          <p:cNvPr id="5" name="Rectangle 4"/>
          <p:cNvSpPr/>
          <p:nvPr/>
        </p:nvSpPr>
        <p:spPr>
          <a:xfrm>
            <a:off x="0" y="3374905"/>
            <a:ext cx="8229599" cy="830997"/>
          </a:xfrm>
          <a:prstGeom prst="rect">
            <a:avLst/>
          </a:prstGeom>
        </p:spPr>
        <p:txBody>
          <a:bodyPr wrap="square">
            <a:spAutoFit/>
          </a:bodyPr>
          <a:lstStyle/>
          <a:p>
            <a:pPr algn="ctr"/>
            <a:r>
              <a:rPr lang="en-US" sz="2800" b="1" dirty="0">
                <a:ln w="3175">
                  <a:noFill/>
                </a:ln>
                <a:solidFill>
                  <a:schemeClr val="bg1"/>
                </a:solidFill>
                <a:effectLst>
                  <a:outerShdw blurRad="38100" dist="38100" dir="2700000" algn="tl">
                    <a:srgbClr val="000000">
                      <a:alpha val="43137"/>
                    </a:srgbClr>
                  </a:outerShdw>
                </a:effectLst>
                <a:latin typeface="Century Gothic" panose="020B0502020202020204" pitchFamily="34" charset="0"/>
              </a:rPr>
              <a:t>1090 Chapel Branch Road</a:t>
            </a:r>
          </a:p>
          <a:p>
            <a:pPr algn="ctr"/>
            <a:r>
              <a:rPr lang="fr-FR" b="1" dirty="0">
                <a:ln w="3175">
                  <a:noFill/>
                </a:ln>
                <a:solidFill>
                  <a:schemeClr val="bg1"/>
                </a:solidFill>
                <a:effectLst>
                  <a:outerShdw blurRad="38100" dist="38100" dir="2700000" algn="tl">
                    <a:srgbClr val="000000">
                      <a:alpha val="43137"/>
                    </a:srgbClr>
                  </a:outerShdw>
                </a:effectLst>
                <a:latin typeface="Century Gothic" panose="020B0502020202020204" pitchFamily="34" charset="0"/>
              </a:rPr>
              <a:t>Chapel Branch ~ Santee, SC 29142 ~ MLS# 19028239 ~ $379,900</a:t>
            </a:r>
            <a:endParaRPr lang="en-US" sz="1600" b="1" dirty="0">
              <a:ln w="3175">
                <a:noFill/>
              </a:ln>
              <a:solidFill>
                <a:schemeClr val="bg1"/>
              </a:solidFill>
              <a:effectLst>
                <a:outerShdw blurRad="38100" dist="38100" dir="2700000" algn="tl">
                  <a:srgbClr val="000000">
                    <a:alpha val="43137"/>
                  </a:srgbClr>
                </a:outerShdw>
              </a:effectLst>
              <a:latin typeface="Century Gothic" panose="020B0502020202020204" pitchFamily="34" charset="0"/>
            </a:endParaRPr>
          </a:p>
        </p:txBody>
      </p:sp>
      <p:pic>
        <p:nvPicPr>
          <p:cNvPr id="21" name="Picture 20"/>
          <p:cNvPicPr>
            <a:picLocks noChangeAspect="1"/>
          </p:cNvPicPr>
          <p:nvPr/>
        </p:nvPicPr>
        <p:blipFill rotWithShape="1">
          <a:blip r:embed="rId5" cstate="print">
            <a:extLst>
              <a:ext uri="{28A0092B-C50C-407E-A947-70E740481C1C}">
                <a14:useLocalDpi xmlns:a14="http://schemas.microsoft.com/office/drawing/2010/main" val="0"/>
              </a:ext>
            </a:extLst>
          </a:blip>
          <a:srcRect t="13696" b="11274"/>
          <a:stretch/>
        </p:blipFill>
        <p:spPr>
          <a:xfrm>
            <a:off x="6472092" y="7989488"/>
            <a:ext cx="1371600" cy="771827"/>
          </a:xfrm>
          <a:prstGeom prst="rect">
            <a:avLst/>
          </a:prstGeom>
          <a:ln>
            <a:noFill/>
          </a:ln>
          <a:effectLst>
            <a:outerShdw blurRad="292100" dist="139700" dir="2700000" algn="tl" rotWithShape="0">
              <a:srgbClr val="333333">
                <a:alpha val="65000"/>
              </a:srgbClr>
            </a:outerShdw>
          </a:effectLst>
        </p:spPr>
      </p:pic>
      <p:pic>
        <p:nvPicPr>
          <p:cNvPr id="25" name="Picture 24"/>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385908" y="7989489"/>
            <a:ext cx="1371600" cy="771826"/>
          </a:xfrm>
          <a:prstGeom prst="rect">
            <a:avLst/>
          </a:prstGeom>
          <a:ln>
            <a:noFill/>
          </a:ln>
          <a:effectLst>
            <a:outerShdw blurRad="292100" dist="139700" dir="2700000" algn="tl" rotWithShape="0">
              <a:srgbClr val="333333">
                <a:alpha val="65000"/>
              </a:srgbClr>
            </a:outerShdw>
          </a:effectLst>
        </p:spPr>
      </p:pic>
      <p:pic>
        <p:nvPicPr>
          <p:cNvPr id="29" name="Picture 28"/>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1907454" y="7989489"/>
            <a:ext cx="1371600" cy="771826"/>
          </a:xfrm>
          <a:prstGeom prst="rect">
            <a:avLst/>
          </a:prstGeom>
          <a:ln>
            <a:noFill/>
          </a:ln>
          <a:effectLst>
            <a:outerShdw blurRad="292100" dist="139700" dir="2700000" algn="tl" rotWithShape="0">
              <a:srgbClr val="333333">
                <a:alpha val="65000"/>
              </a:srgbClr>
            </a:outerShdw>
          </a:effectLst>
        </p:spPr>
      </p:pic>
      <p:pic>
        <p:nvPicPr>
          <p:cNvPr id="34" name="Picture 33">
            <a:extLst>
              <a:ext uri="{FF2B5EF4-FFF2-40B4-BE49-F238E27FC236}">
                <a16:creationId xmlns:a16="http://schemas.microsoft.com/office/drawing/2014/main" id="{C2391BEA-256E-4F1E-8A25-607E7662D7DD}"/>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4950546" y="7989489"/>
            <a:ext cx="1371600" cy="771826"/>
          </a:xfrm>
          <a:prstGeom prst="rect">
            <a:avLst/>
          </a:prstGeom>
          <a:ln>
            <a:noFill/>
          </a:ln>
          <a:effectLst>
            <a:outerShdw blurRad="292100" dist="139700" dir="2700000" algn="tl" rotWithShape="0">
              <a:srgbClr val="333333">
                <a:alpha val="65000"/>
              </a:srgbClr>
            </a:outerShdw>
          </a:effectLst>
        </p:spPr>
      </p:pic>
      <p:pic>
        <p:nvPicPr>
          <p:cNvPr id="35" name="Picture 34">
            <a:extLst>
              <a:ext uri="{FF2B5EF4-FFF2-40B4-BE49-F238E27FC236}">
                <a16:creationId xmlns:a16="http://schemas.microsoft.com/office/drawing/2014/main" id="{74B02B8E-8AB2-4FDF-99E4-61B7A5B3A61B}"/>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3429000" y="7989489"/>
            <a:ext cx="1371600" cy="771826"/>
          </a:xfrm>
          <a:prstGeom prst="rect">
            <a:avLst/>
          </a:prstGeom>
          <a:ln>
            <a:noFill/>
          </a:ln>
          <a:effectLst>
            <a:outerShdw blurRad="292100" dist="139700" dir="2700000" algn="tl" rotWithShape="0">
              <a:srgbClr val="333333">
                <a:alpha val="65000"/>
              </a:srgbClr>
            </a:outerShdw>
          </a:effectLst>
        </p:spPr>
      </p:pic>
      <p:sp>
        <p:nvSpPr>
          <p:cNvPr id="3" name="Subtitle 2"/>
          <p:cNvSpPr>
            <a:spLocks noGrp="1"/>
          </p:cNvSpPr>
          <p:nvPr>
            <p:ph type="subTitle" idx="1"/>
          </p:nvPr>
        </p:nvSpPr>
        <p:spPr>
          <a:xfrm>
            <a:off x="385908" y="5627866"/>
            <a:ext cx="7457785" cy="2036552"/>
          </a:xfrm>
        </p:spPr>
        <p:txBody>
          <a:bodyPr numCol="1" anchor="ctr">
            <a:noAutofit/>
          </a:bodyPr>
          <a:lstStyle/>
          <a:p>
            <a:r>
              <a:rPr lang="en-US" sz="1400" b="1" dirty="0">
                <a:solidFill>
                  <a:schemeClr val="bg1"/>
                </a:solidFill>
                <a:effectLst>
                  <a:outerShdw blurRad="38100" dist="38100" dir="2700000" algn="tl">
                    <a:srgbClr val="000000">
                      <a:alpha val="43137"/>
                    </a:srgbClr>
                  </a:outerShdw>
                </a:effectLst>
                <a:latin typeface="Century Gothic" panose="020B0502020202020204" pitchFamily="34" charset="0"/>
              </a:rPr>
              <a:t>This 3 story Waterfront home on DEEDED lot on LAKE MARION will offer a relaxed life enjoying the best the lake can offer. This home has 2 fully screened in porches over looking the lake with dock and boat house. On the main (street level) has master bedroom, master bath, sitting area, dinning, kitchen laundry and 2nd full bath along with oversized garage. Down stairs offers a large Den with wet bar, full bath and 2 bedrooms. Up stairs (top floor) has sitting room, full bath and 2 bedrooms. See 3D tour to do a virtual walk through of the home. Picture yourself home! </a:t>
            </a:r>
          </a:p>
          <a:p>
            <a:endParaRPr lang="en-US" sz="1400" b="1" dirty="0">
              <a:solidFill>
                <a:schemeClr val="bg1"/>
              </a:solidFill>
              <a:effectLst>
                <a:outerShdw blurRad="38100" dist="38100" dir="2700000" algn="tl">
                  <a:srgbClr val="000000">
                    <a:alpha val="43137"/>
                  </a:srgbClr>
                </a:outerShdw>
              </a:effectLst>
              <a:latin typeface="Century Gothic" panose="020B0502020202020204" pitchFamily="34" charset="0"/>
            </a:endParaRPr>
          </a:p>
          <a:p>
            <a:r>
              <a:rPr lang="en-US" sz="1400" b="1" dirty="0">
                <a:solidFill>
                  <a:schemeClr val="bg1"/>
                </a:solidFill>
                <a:effectLst>
                  <a:outerShdw blurRad="38100" dist="38100" dir="2700000" algn="tl">
                    <a:srgbClr val="000000">
                      <a:alpha val="43137"/>
                    </a:srgbClr>
                  </a:outerShdw>
                </a:effectLst>
                <a:latin typeface="Century Gothic" panose="020B0502020202020204" pitchFamily="34" charset="0"/>
              </a:rPr>
              <a:t>Virtual Tour: https://my.matterport.com/show/?m=TzhnppuyJcL</a:t>
            </a:r>
          </a:p>
        </p:txBody>
      </p:sp>
      <p:pic>
        <p:nvPicPr>
          <p:cNvPr id="8" name="Picture 7">
            <a:extLst>
              <a:ext uri="{FF2B5EF4-FFF2-40B4-BE49-F238E27FC236}">
                <a16:creationId xmlns:a16="http://schemas.microsoft.com/office/drawing/2014/main" id="{5FF7D51E-87B4-42D8-A7C8-1EFAB7726AB9}"/>
              </a:ext>
            </a:extLst>
          </p:cNvPr>
          <p:cNvPicPr>
            <a:picLocks noChangeAspect="1"/>
          </p:cNvPicPr>
          <p:nvPr/>
        </p:nvPicPr>
        <p:blipFill>
          <a:blip r:embed="rId10">
            <a:extLst>
              <a:ext uri="{28A0092B-C50C-407E-A947-70E740481C1C}">
                <a14:useLocalDpi xmlns:a14="http://schemas.microsoft.com/office/drawing/2010/main" val="0"/>
              </a:ext>
            </a:extLst>
          </a:blip>
          <a:srcRect/>
          <a:stretch/>
        </p:blipFill>
        <p:spPr>
          <a:xfrm>
            <a:off x="385908" y="1010869"/>
            <a:ext cx="3563944" cy="2038967"/>
          </a:xfrm>
          <a:prstGeom prst="rect">
            <a:avLst/>
          </a:prstGeom>
          <a:ln>
            <a:noFill/>
          </a:ln>
          <a:effectLst>
            <a:outerShdw blurRad="292100" dist="139700" dir="2700000" algn="tl" rotWithShape="0">
              <a:srgbClr val="333333">
                <a:alpha val="65000"/>
              </a:srgbClr>
            </a:outerShdw>
          </a:effectLst>
        </p:spPr>
      </p:pic>
      <p:pic>
        <p:nvPicPr>
          <p:cNvPr id="10" name="Picture 9">
            <a:extLst>
              <a:ext uri="{FF2B5EF4-FFF2-40B4-BE49-F238E27FC236}">
                <a16:creationId xmlns:a16="http://schemas.microsoft.com/office/drawing/2014/main" id="{FF64990E-F2E2-44A8-8F92-300E3C22FABB}"/>
              </a:ext>
            </a:extLst>
          </p:cNvPr>
          <p:cNvPicPr>
            <a:picLocks noChangeAspect="1"/>
          </p:cNvPicPr>
          <p:nvPr/>
        </p:nvPicPr>
        <p:blipFill>
          <a:blip r:embed="rId11">
            <a:extLst>
              <a:ext uri="{28A0092B-C50C-407E-A947-70E740481C1C}">
                <a14:useLocalDpi xmlns:a14="http://schemas.microsoft.com/office/drawing/2010/main" val="0"/>
              </a:ext>
            </a:extLst>
          </a:blip>
          <a:srcRect/>
          <a:stretch/>
        </p:blipFill>
        <p:spPr>
          <a:xfrm>
            <a:off x="4279747" y="1010869"/>
            <a:ext cx="3563945" cy="2038967"/>
          </a:xfrm>
          <a:prstGeom prst="rect">
            <a:avLst/>
          </a:prstGeom>
          <a:ln>
            <a:noFill/>
          </a:ln>
          <a:effectLst>
            <a:outerShdw blurRad="292100" dist="139700" dir="2700000" algn="tl" rotWithShape="0">
              <a:srgbClr val="333333">
                <a:alpha val="65000"/>
              </a:srgbClr>
            </a:outerShdw>
          </a:effectLst>
        </p:spPr>
      </p:pic>
      <p:pic>
        <p:nvPicPr>
          <p:cNvPr id="12" name="Picture 11">
            <a:extLst>
              <a:ext uri="{FF2B5EF4-FFF2-40B4-BE49-F238E27FC236}">
                <a16:creationId xmlns:a16="http://schemas.microsoft.com/office/drawing/2014/main" id="{AAC92045-3F9A-4A1E-AE47-1AC9E91CAF05}"/>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328408" y="1219201"/>
            <a:ext cx="3137783" cy="2767818"/>
          </a:xfrm>
          <a:prstGeom prst="rect">
            <a:avLst/>
          </a:prstGeom>
        </p:spPr>
      </p:pic>
      <p:pic>
        <p:nvPicPr>
          <p:cNvPr id="27" name="Picture 26">
            <a:extLst>
              <a:ext uri="{FF2B5EF4-FFF2-40B4-BE49-F238E27FC236}">
                <a16:creationId xmlns:a16="http://schemas.microsoft.com/office/drawing/2014/main" id="{1B9A6290-F6DD-4447-B6A0-EB3F47A0CC0A}"/>
              </a:ext>
            </a:extLst>
          </p:cNvPr>
          <p:cNvPicPr>
            <a:picLocks noChangeAspect="1"/>
          </p:cNvPicPr>
          <p:nvPr/>
        </p:nvPicPr>
        <p:blipFill>
          <a:blip r:embed="rId13" cstate="print">
            <a:extLst>
              <a:ext uri="{28A0092B-C50C-407E-A947-70E740481C1C}">
                <a14:useLocalDpi xmlns:a14="http://schemas.microsoft.com/office/drawing/2010/main" val="0"/>
              </a:ext>
            </a:extLst>
          </a:blip>
          <a:srcRect/>
          <a:stretch/>
        </p:blipFill>
        <p:spPr>
          <a:xfrm>
            <a:off x="4950546" y="4530971"/>
            <a:ext cx="1371600" cy="771826"/>
          </a:xfrm>
          <a:prstGeom prst="rect">
            <a:avLst/>
          </a:prstGeom>
          <a:ln>
            <a:noFill/>
          </a:ln>
          <a:effectLst>
            <a:outerShdw blurRad="292100" dist="139700" dir="2700000" algn="tl" rotWithShape="0">
              <a:srgbClr val="333333">
                <a:alpha val="65000"/>
              </a:srgbClr>
            </a:outerShdw>
          </a:effectLst>
        </p:spPr>
      </p:pic>
      <p:pic>
        <p:nvPicPr>
          <p:cNvPr id="31" name="Picture 30">
            <a:extLst>
              <a:ext uri="{FF2B5EF4-FFF2-40B4-BE49-F238E27FC236}">
                <a16:creationId xmlns:a16="http://schemas.microsoft.com/office/drawing/2014/main" id="{1F4ED707-CFFB-4C9D-A603-83A8779A9956}"/>
              </a:ext>
            </a:extLst>
          </p:cNvPr>
          <p:cNvPicPr>
            <a:picLocks noChangeAspect="1"/>
          </p:cNvPicPr>
          <p:nvPr/>
        </p:nvPicPr>
        <p:blipFill>
          <a:blip r:embed="rId14" cstate="print">
            <a:extLst>
              <a:ext uri="{28A0092B-C50C-407E-A947-70E740481C1C}">
                <a14:useLocalDpi xmlns:a14="http://schemas.microsoft.com/office/drawing/2010/main" val="0"/>
              </a:ext>
            </a:extLst>
          </a:blip>
          <a:srcRect/>
          <a:stretch/>
        </p:blipFill>
        <p:spPr>
          <a:xfrm>
            <a:off x="3429000" y="4530971"/>
            <a:ext cx="1371600" cy="771826"/>
          </a:xfrm>
          <a:prstGeom prst="rect">
            <a:avLst/>
          </a:prstGeom>
          <a:ln>
            <a:noFill/>
          </a:ln>
          <a:effectLst>
            <a:outerShdw blurRad="292100" dist="139700" dir="2700000" algn="tl" rotWithShape="0">
              <a:srgbClr val="333333">
                <a:alpha val="65000"/>
              </a:srgbClr>
            </a:outerShdw>
          </a:effectLst>
        </p:spPr>
      </p:pic>
      <p:pic>
        <p:nvPicPr>
          <p:cNvPr id="32" name="Picture 31">
            <a:extLst>
              <a:ext uri="{FF2B5EF4-FFF2-40B4-BE49-F238E27FC236}">
                <a16:creationId xmlns:a16="http://schemas.microsoft.com/office/drawing/2014/main" id="{9A12A3AE-1D76-4B50-9EE3-30B22B01F870}"/>
              </a:ext>
            </a:extLst>
          </p:cNvPr>
          <p:cNvPicPr>
            <a:picLocks noChangeAspect="1"/>
          </p:cNvPicPr>
          <p:nvPr/>
        </p:nvPicPr>
        <p:blipFill>
          <a:blip r:embed="rId15" cstate="print">
            <a:extLst>
              <a:ext uri="{28A0092B-C50C-407E-A947-70E740481C1C}">
                <a14:useLocalDpi xmlns:a14="http://schemas.microsoft.com/office/drawing/2010/main" val="0"/>
              </a:ext>
            </a:extLst>
          </a:blip>
          <a:srcRect/>
          <a:stretch/>
        </p:blipFill>
        <p:spPr>
          <a:xfrm>
            <a:off x="6472092" y="4530971"/>
            <a:ext cx="1371600" cy="771826"/>
          </a:xfrm>
          <a:prstGeom prst="rect">
            <a:avLst/>
          </a:prstGeom>
          <a:ln>
            <a:noFill/>
          </a:ln>
          <a:effectLst>
            <a:outerShdw blurRad="292100" dist="139700" dir="2700000" algn="tl" rotWithShape="0">
              <a:srgbClr val="333333">
                <a:alpha val="65000"/>
              </a:srgbClr>
            </a:outerShdw>
          </a:effectLst>
        </p:spPr>
      </p:pic>
      <p:pic>
        <p:nvPicPr>
          <p:cNvPr id="33" name="Picture 32">
            <a:extLst>
              <a:ext uri="{FF2B5EF4-FFF2-40B4-BE49-F238E27FC236}">
                <a16:creationId xmlns:a16="http://schemas.microsoft.com/office/drawing/2014/main" id="{E6943FD8-F7AA-42E6-8A19-B96C966263F5}"/>
              </a:ext>
            </a:extLst>
          </p:cNvPr>
          <p:cNvPicPr>
            <a:picLocks noChangeAspect="1"/>
          </p:cNvPicPr>
          <p:nvPr/>
        </p:nvPicPr>
        <p:blipFill>
          <a:blip r:embed="rId16" cstate="print">
            <a:extLst>
              <a:ext uri="{28A0092B-C50C-407E-A947-70E740481C1C}">
                <a14:useLocalDpi xmlns:a14="http://schemas.microsoft.com/office/drawing/2010/main" val="0"/>
              </a:ext>
            </a:extLst>
          </a:blip>
          <a:srcRect/>
          <a:stretch/>
        </p:blipFill>
        <p:spPr>
          <a:xfrm>
            <a:off x="1907454" y="4530971"/>
            <a:ext cx="1371600" cy="771826"/>
          </a:xfrm>
          <a:prstGeom prst="rect">
            <a:avLst/>
          </a:prstGeom>
          <a:ln>
            <a:noFill/>
          </a:ln>
          <a:effectLst>
            <a:outerShdw blurRad="292100" dist="139700" dir="2700000" algn="tl" rotWithShape="0">
              <a:srgbClr val="333333">
                <a:alpha val="65000"/>
              </a:srgbClr>
            </a:outerShdw>
          </a:effectLst>
        </p:spPr>
      </p:pic>
      <p:pic>
        <p:nvPicPr>
          <p:cNvPr id="15" name="Picture 14">
            <a:extLst>
              <a:ext uri="{FF2B5EF4-FFF2-40B4-BE49-F238E27FC236}">
                <a16:creationId xmlns:a16="http://schemas.microsoft.com/office/drawing/2014/main" id="{C24A2679-32B7-4C34-81DF-F306DC95AB98}"/>
              </a:ext>
            </a:extLst>
          </p:cNvPr>
          <p:cNvPicPr>
            <a:picLocks noChangeAspect="1"/>
          </p:cNvPicPr>
          <p:nvPr/>
        </p:nvPicPr>
        <p:blipFill>
          <a:blip r:embed="rId17" cstate="print">
            <a:extLst>
              <a:ext uri="{28A0092B-C50C-407E-A947-70E740481C1C}">
                <a14:useLocalDpi xmlns:a14="http://schemas.microsoft.com/office/drawing/2010/main" val="0"/>
              </a:ext>
            </a:extLst>
          </a:blip>
          <a:srcRect/>
          <a:stretch/>
        </p:blipFill>
        <p:spPr>
          <a:xfrm>
            <a:off x="385908" y="4530971"/>
            <a:ext cx="1371600" cy="771826"/>
          </a:xfrm>
          <a:prstGeom prst="rect">
            <a:avLst/>
          </a:prstGeom>
        </p:spPr>
      </p:pic>
    </p:spTree>
    <p:extLst>
      <p:ext uri="{BB962C8B-B14F-4D97-AF65-F5344CB8AC3E}">
        <p14:creationId xmlns:p14="http://schemas.microsoft.com/office/powerpoint/2010/main" val="2701132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1912</TotalTime>
  <Words>185</Words>
  <Application>Microsoft Office PowerPoint</Application>
  <PresentationFormat>Custom</PresentationFormat>
  <Paragraphs>12</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Century Gothic</vt:lpstr>
      <vt:lpstr>Office Theme</vt:lpstr>
      <vt:lpstr>Waterfront Lake Marion Under 400k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Great Johns Island Location! Hardwood Floors Galore!</dc:title>
  <dc:creator>CVH360</dc:creator>
  <cp:lastModifiedBy>A. Thomas Price</cp:lastModifiedBy>
  <cp:revision>74</cp:revision>
  <dcterms:created xsi:type="dcterms:W3CDTF">2006-08-16T00:00:00Z</dcterms:created>
  <dcterms:modified xsi:type="dcterms:W3CDTF">2020-05-21T14:02:22Z</dcterms:modified>
</cp:coreProperties>
</file>