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6D77D1-7CE8-428F-84B6-63338211CAAA}" type="datetimeFigureOut">
              <a:rPr lang="en-US" smtClean="0"/>
              <a:t>6/2/2025</a:t>
            </a:fld>
            <a:endParaRPr lang="en-US"/>
          </a:p>
        </p:txBody>
      </p:sp>
      <p:sp>
        <p:nvSpPr>
          <p:cNvPr id="4" name="Slide Image Placeholder 3"/>
          <p:cNvSpPr>
            <a:spLocks noGrp="1" noRot="1" noChangeAspect="1"/>
          </p:cNvSpPr>
          <p:nvPr>
            <p:ph type="sldImg" idx="2"/>
          </p:nvPr>
        </p:nvSpPr>
        <p:spPr>
          <a:xfrm>
            <a:off x="2166938" y="1143000"/>
            <a:ext cx="25241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EE46BE-C303-4AEF-9CF3-60F363194ED7}" type="slidenum">
              <a:rPr lang="en-US" smtClean="0"/>
              <a:t>‹#›</a:t>
            </a:fld>
            <a:endParaRPr lang="en-US"/>
          </a:p>
        </p:txBody>
      </p:sp>
    </p:spTree>
    <p:extLst>
      <p:ext uri="{BB962C8B-B14F-4D97-AF65-F5344CB8AC3E}">
        <p14:creationId xmlns:p14="http://schemas.microsoft.com/office/powerpoint/2010/main" val="1224523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EE46BE-C303-4AEF-9CF3-60F363194ED7}" type="slidenum">
              <a:rPr lang="en-US" smtClean="0"/>
              <a:t>1</a:t>
            </a:fld>
            <a:endParaRPr lang="en-US"/>
          </a:p>
        </p:txBody>
      </p:sp>
    </p:spTree>
    <p:extLst>
      <p:ext uri="{BB962C8B-B14F-4D97-AF65-F5344CB8AC3E}">
        <p14:creationId xmlns:p14="http://schemas.microsoft.com/office/powerpoint/2010/main" val="2163354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image" Target="../media/image1.jpg"/><Relationship Id="rId7" Type="http://schemas.openxmlformats.org/officeDocument/2006/relationships/hyperlink" Target="http://www.agentownedrealty.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jill@agentowned.com" TargetMode="External"/><Relationship Id="rId11" Type="http://schemas.openxmlformats.org/officeDocument/2006/relationships/image" Target="../media/image7.jpeg"/><Relationship Id="rId5" Type="http://schemas.openxmlformats.org/officeDocument/2006/relationships/image" Target="../media/image3.jpeg"/><Relationship Id="rId10" Type="http://schemas.openxmlformats.org/officeDocument/2006/relationships/image" Target="../media/image6.jpeg"/><Relationship Id="rId4" Type="http://schemas.openxmlformats.org/officeDocument/2006/relationships/image" Target="../media/image2.jpeg"/><Relationship Id="rId9"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t="646" b="646"/>
          <a:stretch/>
        </p:blipFill>
        <p:spPr bwMode="auto">
          <a:xfrm>
            <a:off x="534478" y="533400"/>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50039"/>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Just Listed Amazing Marsh Views West Ashley 2.5% Co-op</a:t>
            </a:r>
          </a:p>
        </p:txBody>
      </p:sp>
      <p:sp>
        <p:nvSpPr>
          <p:cNvPr id="3" name="Subtitle 2"/>
          <p:cNvSpPr>
            <a:spLocks noGrp="1"/>
          </p:cNvSpPr>
          <p:nvPr>
            <p:ph type="subTitle" idx="1"/>
          </p:nvPr>
        </p:nvSpPr>
        <p:spPr>
          <a:xfrm>
            <a:off x="-1" y="5728841"/>
            <a:ext cx="8229600" cy="2155793"/>
          </a:xfrm>
        </p:spPr>
        <p:txBody>
          <a:bodyPr anchor="ctr">
            <a:noAutofit/>
          </a:bodyPr>
          <a:lstStyle/>
          <a:p>
            <a:r>
              <a:rPr lang="en-US" sz="1000" dirty="0">
                <a:solidFill>
                  <a:schemeClr val="tx1"/>
                </a:solidFill>
                <a:latin typeface="Avenir Next LT Pro Light" panose="020B0304020202020204" pitchFamily="34" charset="0"/>
                <a:cs typeface="Microsoft Sans Serif" panose="020B0604020202020204" pitchFamily="34" charset="0"/>
              </a:rPr>
              <a:t>Breathtaking Marsh-View Home Nestled Among Grand Oaks. Experience stunning marsh views in this elevated home, seamlessly tucked among majestic Grand Oak trees. With four inviting porches to choose from, simply sitting outside immerses you in the coastal breeze and tranquil scenery. This picturesque residence offers excellent curb appeal, a full front porch, and an abundance of natural light that fills the home. Inside, you'll find 3 spacious bedrooms plus a dedicated office, complemented by custom gold-accented lighting and hardware, along with rich hardwood floors throughout the main level, upstairs hallway, and primary suite. The gourmet kitchen is a chef's dream, featuring beautiful granite countertops, an elegant waterfall-edge island, striking dark 42'' cabinets, a stylish tile backsplash, gas stove, stainless steel appliances, a generous walk-in pantry, and a bright eat-in dining area. Open to the oversized great room, the space includes a cozy gas fireplace and flows effortlessly to a serene screened-in porch with breathtaking marsh views. The luxurious primary suite offers a private balcony and a spa-inspired bath with dual vanity sinks, a dazzling tiled shower with a frameless glass door, tiled floors, and an expansive walk-in closet. Two additional bedrooms share a beautifully finished full bath with a granite dual-sink vanity and beautiful tile flooring. The oversized garage accommodates up to 5 vehicles and is pre-wired for EV charging, with additional parking space for two more vehicles in the driveway. Don't miss the opportunity to make this coastal retreat your own - with unmatched views, timeless design, and light-filled living spaces, schedule your private tour today and discover the magic of </a:t>
            </a:r>
            <a:r>
              <a:rPr lang="en-US" sz="1000" dirty="0" err="1">
                <a:solidFill>
                  <a:schemeClr val="tx1"/>
                </a:solidFill>
                <a:latin typeface="Avenir Next LT Pro Light" panose="020B0304020202020204" pitchFamily="34" charset="0"/>
                <a:cs typeface="Microsoft Sans Serif" panose="020B0604020202020204" pitchFamily="34" charset="0"/>
              </a:rPr>
              <a:t>marshside</a:t>
            </a:r>
            <a:r>
              <a:rPr lang="en-US" sz="1000" dirty="0">
                <a:solidFill>
                  <a:schemeClr val="tx1"/>
                </a:solidFill>
                <a:latin typeface="Avenir Next LT Pro Light" panose="020B0304020202020204" pitchFamily="34" charset="0"/>
                <a:cs typeface="Microsoft Sans Serif" panose="020B0604020202020204" pitchFamily="34" charset="0"/>
              </a:rPr>
              <a:t> living!</a:t>
            </a:r>
          </a:p>
        </p:txBody>
      </p:sp>
      <p:pic>
        <p:nvPicPr>
          <p:cNvPr id="17"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693926"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6"/>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6"/>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7"/>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8"/>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083480" y="7885137"/>
            <a:ext cx="1450491"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3387852"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40170"/>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1093 Ave Of Oaks</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Avenue of Oaks · Charleston, SC 29407 · MLS# 25014649 · $995,000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777409" y="7885138"/>
            <a:ext cx="1450486" cy="966991"/>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574</TotalTime>
  <Words>377</Words>
  <Application>Microsoft Office PowerPoint</Application>
  <PresentationFormat>Custom</PresentationFormat>
  <Paragraphs>10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Handwriting Frank</vt:lpstr>
      <vt:lpstr>Aptos</vt:lpstr>
      <vt:lpstr>Arial</vt:lpstr>
      <vt:lpstr>Avenir Next LT Pro Light</vt:lpstr>
      <vt:lpstr>Calibri</vt:lpstr>
      <vt:lpstr>Office Theme</vt:lpstr>
      <vt:lpstr>1093 Ave Of Oaks Avenue of Oaks · Charleston, SC 29407 · MLS# 25014649 · $995,000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119</cp:revision>
  <dcterms:created xsi:type="dcterms:W3CDTF">2006-08-16T00:00:00Z</dcterms:created>
  <dcterms:modified xsi:type="dcterms:W3CDTF">2025-06-02T18:04:29Z</dcterms:modified>
</cp:coreProperties>
</file>