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>
        <p:scale>
          <a:sx n="75" d="100"/>
          <a:sy n="75" d="100"/>
        </p:scale>
        <p:origin x="1848" y="-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717560"/>
            <a:ext cx="3657597" cy="2438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Location is Everything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733" y="4023328"/>
            <a:ext cx="4590934" cy="48565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Located in desirable Bayview Farms on James Island. Just minutes to Folly Beach or Downtown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bed 2.5 baths 1392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sq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ft. You can entertain your friends and family on the large screened porch &amp; fenced-in backyard!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Short bike ride to Stiles Point Elementary and James Island Charter High School. The neighborhood amenities include a clubhouse, tennis courts, play ground, fishing ponds, sidewalks, two large pools &amp; a baby pool and no thru streets.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James Island Yacht Club, Sunrise Park, James Island Rec. Center &amp; Soccer complex are all nearby! This home is ready for a new owner to make it their 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83" y="9299407"/>
            <a:ext cx="304591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it-IT" sz="16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Patricia "Patti" Nickerson</a:t>
            </a:r>
            <a:endParaRPr lang="it-IT" sz="9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312-7478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pattinickerson@hotmail.com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9342844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2305" y="9253913"/>
            <a:ext cx="3058560" cy="7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Brand Name Real Estate</a:t>
            </a:r>
          </a:p>
          <a:p>
            <a:pPr algn="r"/>
            <a:r>
              <a:rPr lang="en-US" sz="12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Carriage Lane Suite #106</a:t>
            </a:r>
          </a:p>
          <a:p>
            <a:pPr algn="r"/>
            <a:r>
              <a:rPr lang="en-US" sz="12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29407</a:t>
            </a:r>
            <a:endParaRPr lang="it-IT" sz="600" kern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2338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1094 Wayfarer Lane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Bayview Farms ~ Charleston, SC 29412 ~ MLS# 19024886 ~ $334,900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8905" y="717011"/>
            <a:ext cx="3657597" cy="2438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20837" y="1013661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2990E2-ABEC-421B-BF53-E0A23EB070B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30" y="7967366"/>
            <a:ext cx="1365906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8BBF24-3B20-44AD-BBEC-862FE4E0CCB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402332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F5FBE7-E6AD-4CB6-BFB7-424CEBD9900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30" y="6652686"/>
            <a:ext cx="1365907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A0D3F-7A52-4BB8-A5F5-F7F8DC5CF0D1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713" y="5338007"/>
            <a:ext cx="127254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0E2F4B-81C6-4FAB-9A97-278F193533A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796546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89A620-7875-4FA7-8FEE-B222649190B4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506" y="4023328"/>
            <a:ext cx="1067118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2260FB-20AA-440F-BFF5-EF0542A5665F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388" y="6651422"/>
            <a:ext cx="1327354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981ACC-A51D-4F53-9154-AAD0D3852FE7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0584" y="5337375"/>
            <a:ext cx="608963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181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Location is Everything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27</cp:revision>
  <dcterms:created xsi:type="dcterms:W3CDTF">2016-07-25T11:31:03Z</dcterms:created>
  <dcterms:modified xsi:type="dcterms:W3CDTF">2019-09-04T15:00:01Z</dcterms:modified>
</cp:coreProperties>
</file>