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138" y="50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Just Listed on James Island!! 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6678" y="6172200"/>
            <a:ext cx="6816297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Great opportunity to own on James Island!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4 bed 2 bath ranch in Lawton Bluff.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Great corner lot. Formal living room, separate dining, and family room with gas fireplace.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Patio overlooking beautiful back yard. 2 car attached garage.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Convenient to downtown and Folly Beach!</a:t>
            </a:r>
            <a:endParaRPr kumimoji="0" lang="en-US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158290" y="4962854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52115" y="6637446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158290" y="7943473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06679" y="4736232"/>
            <a:ext cx="68162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1095 Winslow Drive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Lawton Bluff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22013519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$645,000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8" name="Picture 7" descr="A picture containing tree, outdoor, plant, forest&#10;&#10;Description automatically generated">
            <a:extLst>
              <a:ext uri="{FF2B5EF4-FFF2-40B4-BE49-F238E27FC236}">
                <a16:creationId xmlns:a16="http://schemas.microsoft.com/office/drawing/2014/main" id="{3EF60969-A12A-4E9B-97EB-3849056069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1295400"/>
            <a:ext cx="2560661" cy="1920496"/>
          </a:xfrm>
          <a:prstGeom prst="rect">
            <a:avLst/>
          </a:prstGeom>
        </p:spPr>
      </p:pic>
      <p:sp>
        <p:nvSpPr>
          <p:cNvPr id="3" name="Diagonal Stripe 2">
            <a:extLst>
              <a:ext uri="{FF2B5EF4-FFF2-40B4-BE49-F238E27FC236}">
                <a16:creationId xmlns:a16="http://schemas.microsoft.com/office/drawing/2014/main" id="{49A398AE-8470-4DBC-910B-D1C6CE5EBB53}"/>
              </a:ext>
            </a:extLst>
          </p:cNvPr>
          <p:cNvSpPr/>
          <p:nvPr/>
        </p:nvSpPr>
        <p:spPr>
          <a:xfrm>
            <a:off x="-2002115" y="746673"/>
            <a:ext cx="1752600" cy="17526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4CF78A-9730-43E8-BEAD-F9F307DCBBBB}"/>
              </a:ext>
            </a:extLst>
          </p:cNvPr>
          <p:cNvSpPr txBox="1"/>
          <p:nvPr/>
        </p:nvSpPr>
        <p:spPr>
          <a:xfrm rot="18934244">
            <a:off x="-1951751" y="1187336"/>
            <a:ext cx="1231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Reduced!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E0E9A05-38AC-4ED6-A2C9-8CF926E2F06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69" y="844032"/>
            <a:ext cx="5398850" cy="359923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6F79CF-6646-4859-84F4-E3D92E15B24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4" y="2073672"/>
            <a:ext cx="1709928" cy="1139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AD6024E-CFBE-4A8B-B6F0-EA61249C0090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4" y="3303313"/>
            <a:ext cx="1709928" cy="1139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3FC4E0D-D508-48E1-B600-E976DECC5C3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1497" y="3309013"/>
            <a:ext cx="1709928" cy="11342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30463B3-CFBF-47DC-93D8-8789F26AA2E3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1497" y="844032"/>
            <a:ext cx="1709928" cy="1139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C1CC243-8FE8-4475-9C4A-8D723049E85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4" y="844032"/>
            <a:ext cx="1709928" cy="1139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E7D7F35-AD27-4E96-BD88-9C1FC16B7B9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1498" y="2073672"/>
            <a:ext cx="1709928" cy="113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293</TotalTime>
  <Words>112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84</cp:revision>
  <dcterms:created xsi:type="dcterms:W3CDTF">2006-08-16T00:00:00Z</dcterms:created>
  <dcterms:modified xsi:type="dcterms:W3CDTF">2022-05-25T20:35:58Z</dcterms:modified>
</cp:coreProperties>
</file>