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9144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1670" y="22"/>
      </p:cViewPr>
      <p:guideLst>
        <p:guide orient="horz" pos="288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828800"/>
            <a:ext cx="8229600" cy="24384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6/22/2022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4442264"/>
            <a:ext cx="64008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366185"/>
            <a:ext cx="2057400" cy="7802033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66185"/>
            <a:ext cx="6019800" cy="7802033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812800"/>
            <a:ext cx="7086600" cy="24384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3343715"/>
            <a:ext cx="7086600" cy="2012949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8555568"/>
            <a:ext cx="762000" cy="486833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133601"/>
            <a:ext cx="4038600" cy="6034617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133601"/>
            <a:ext cx="4038600" cy="6034617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64067"/>
            <a:ext cx="8229600" cy="1524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046817"/>
            <a:ext cx="4040188" cy="1001183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2046817"/>
            <a:ext cx="4041775" cy="1001183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3149601"/>
            <a:ext cx="4040188" cy="501861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3149601"/>
            <a:ext cx="4041775" cy="501861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6/22/2022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6/22/2022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6/22/2022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364067"/>
            <a:ext cx="3008313" cy="154940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1" y="2032001"/>
            <a:ext cx="3008313" cy="6136217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364067"/>
            <a:ext cx="5111750" cy="7804151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812800"/>
            <a:ext cx="5486400" cy="696384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2442633"/>
            <a:ext cx="5486400" cy="52832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555716"/>
            <a:ext cx="5486400" cy="707136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366184"/>
            <a:ext cx="8229600" cy="1524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2133600"/>
            <a:ext cx="8229600" cy="62788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8555568"/>
            <a:ext cx="2133600" cy="486833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6/22/2022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8555568"/>
            <a:ext cx="2895600" cy="486833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8555568"/>
            <a:ext cx="762000" cy="486833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g"/><Relationship Id="rId3" Type="http://schemas.openxmlformats.org/officeDocument/2006/relationships/image" Target="../media/image3.jpeg"/><Relationship Id="rId7" Type="http://schemas.openxmlformats.org/officeDocument/2006/relationships/image" Target="../media/image7.jpg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g"/><Relationship Id="rId11" Type="http://schemas.openxmlformats.org/officeDocument/2006/relationships/image" Target="../media/image11.jpg"/><Relationship Id="rId5" Type="http://schemas.openxmlformats.org/officeDocument/2006/relationships/image" Target="../media/image5.jpg"/><Relationship Id="rId10" Type="http://schemas.openxmlformats.org/officeDocument/2006/relationships/image" Target="../media/image10.jpg"/><Relationship Id="rId4" Type="http://schemas.openxmlformats.org/officeDocument/2006/relationships/image" Target="../media/image4.jpg"/><Relationship Id="rId9" Type="http://schemas.openxmlformats.org/officeDocument/2006/relationships/image" Target="../media/image9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3"/>
          <p:cNvSpPr txBox="1">
            <a:spLocks noChangeArrowheads="1" noChangeShapeType="1"/>
          </p:cNvSpPr>
          <p:nvPr/>
        </p:nvSpPr>
        <p:spPr bwMode="auto">
          <a:xfrm>
            <a:off x="0" y="1"/>
            <a:ext cx="9144000" cy="6886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0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36195" tIns="36195" rIns="36195" bIns="36195" numCol="1" anchor="ctr" anchorCtr="0" compatLnSpc="1">
            <a:prstTxWarp prst="textNoShape">
              <a:avLst/>
            </a:prstTxWarp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2800" b="1" i="1"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ajan Pro" panose="02020502050506020301" pitchFamily="18" charset="0"/>
                <a:cs typeface="Arial" pitchFamily="34" charset="0"/>
              </a:rPr>
              <a:t>Price Reduced on </a:t>
            </a:r>
            <a:r>
              <a:rPr lang="en-US" sz="2800" b="1" i="1" dirty="0"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ajan Pro" panose="02020502050506020301" pitchFamily="18" charset="0"/>
                <a:cs typeface="Arial" pitchFamily="34" charset="0"/>
              </a:rPr>
              <a:t>James Island!! </a:t>
            </a:r>
            <a:endParaRPr lang="en-US" sz="2800" b="1" i="1" dirty="0">
              <a:solidFill>
                <a:srgbClr val="FF0000"/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Trajan Pro" panose="02020502050506020301" pitchFamily="18" charset="0"/>
              <a:cs typeface="Arial" pitchFamily="34" charset="0"/>
            </a:endParaRPr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76200" y="7467600"/>
            <a:ext cx="5675869" cy="1595924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Text Box 9"/>
          <p:cNvSpPr txBox="1">
            <a:spLocks noChangeArrowheads="1"/>
          </p:cNvSpPr>
          <p:nvPr/>
        </p:nvSpPr>
        <p:spPr bwMode="auto">
          <a:xfrm>
            <a:off x="106678" y="6172200"/>
            <a:ext cx="6816297" cy="2971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dirty="0">
                <a:latin typeface="Tw Cen MT" pitchFamily="34" charset="0"/>
                <a:cs typeface="Arial" pitchFamily="34" charset="0"/>
              </a:rPr>
              <a:t>Great opportunity to own on James Island! 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endParaRPr lang="en-US" dirty="0">
              <a:latin typeface="Tw Cen MT" pitchFamily="34" charset="0"/>
              <a:cs typeface="Arial" pitchFamily="34" charset="0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dirty="0">
                <a:latin typeface="Tw Cen MT" pitchFamily="34" charset="0"/>
                <a:cs typeface="Arial" pitchFamily="34" charset="0"/>
              </a:rPr>
              <a:t>4 bed 2 bath ranch in Lawton Bluff. 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endParaRPr lang="en-US" dirty="0">
              <a:latin typeface="Tw Cen MT" pitchFamily="34" charset="0"/>
              <a:cs typeface="Arial" pitchFamily="34" charset="0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dirty="0">
                <a:latin typeface="Tw Cen MT" pitchFamily="34" charset="0"/>
                <a:cs typeface="Arial" pitchFamily="34" charset="0"/>
              </a:rPr>
              <a:t>Great corner lot. Formal living room, separate dining, and family room with gas fireplace. 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endParaRPr lang="en-US" dirty="0">
              <a:latin typeface="Tw Cen MT" pitchFamily="34" charset="0"/>
              <a:cs typeface="Arial" pitchFamily="34" charset="0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dirty="0">
                <a:latin typeface="Tw Cen MT" pitchFamily="34" charset="0"/>
                <a:cs typeface="Arial" pitchFamily="34" charset="0"/>
              </a:rPr>
              <a:t>Patio overlooking beautiful back yard. 2 car attached garage. 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endParaRPr lang="en-US" dirty="0">
              <a:latin typeface="Tw Cen MT" pitchFamily="34" charset="0"/>
              <a:cs typeface="Arial" pitchFamily="34" charset="0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dirty="0">
                <a:latin typeface="Tw Cen MT" pitchFamily="34" charset="0"/>
                <a:cs typeface="Arial" pitchFamily="34" charset="0"/>
              </a:rPr>
              <a:t>Convenient to downtown and Folly Beach!</a:t>
            </a:r>
            <a:endParaRPr kumimoji="0" lang="en-US" i="1" u="none" strike="noStrike" cap="none" normalizeH="0" baseline="0" dirty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 Box 11"/>
          <p:cNvSpPr txBox="1">
            <a:spLocks noChangeArrowheads="1" noChangeShapeType="1"/>
          </p:cNvSpPr>
          <p:nvPr/>
        </p:nvSpPr>
        <p:spPr bwMode="auto">
          <a:xfrm>
            <a:off x="7158290" y="4962854"/>
            <a:ext cx="1909510" cy="1065416"/>
          </a:xfrm>
          <a:prstGeom prst="rect">
            <a:avLst/>
          </a:prstGeom>
          <a:noFill/>
          <a:ln w="0" algn="in">
            <a:noFill/>
            <a:miter lim="800000"/>
            <a:headEnd/>
            <a:tailEnd/>
          </a:ln>
          <a:effectLst/>
        </p:spPr>
        <p:txBody>
          <a:bodyPr vert="horz" wrap="square" lIns="36195" tIns="36195" rIns="36195" bIns="36195" numCol="1" anchor="t" anchorCtr="0" compatLnSpc="1">
            <a:prstTxWarp prst="textNoShape">
              <a:avLst/>
            </a:prstTxWarp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600" b="1" dirty="0">
                <a:latin typeface="Tw Cen MT" pitchFamily="34" charset="0"/>
                <a:cs typeface="Arial" pitchFamily="34" charset="0"/>
              </a:rPr>
              <a:t>Michael Dew</a:t>
            </a:r>
            <a:endParaRPr lang="en-US" sz="1100" dirty="0">
              <a:latin typeface="Tw Cen MT" pitchFamily="34" charset="0"/>
              <a:cs typeface="Arial" pitchFamily="34" charset="0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pt-BR" sz="1100" dirty="0">
                <a:latin typeface="Tw Cen MT" pitchFamily="34" charset="0"/>
                <a:cs typeface="Arial" pitchFamily="34" charset="0"/>
              </a:rPr>
              <a:t>O 843-769-5100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pt-BR" sz="1100" dirty="0">
                <a:latin typeface="Tw Cen MT" pitchFamily="34" charset="0"/>
                <a:cs typeface="Arial" pitchFamily="34" charset="0"/>
              </a:rPr>
              <a:t>M 843-870-7000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pt-BR" sz="1100" dirty="0">
                <a:latin typeface="Tw Cen MT" pitchFamily="34" charset="0"/>
                <a:cs typeface="Arial" pitchFamily="34" charset="0"/>
              </a:rPr>
              <a:t>michaeledew@gmail.com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pt-BR" sz="1100" dirty="0">
                <a:latin typeface="Tw Cen MT" pitchFamily="34" charset="0"/>
                <a:cs typeface="Arial" pitchFamily="34" charset="0"/>
              </a:rPr>
              <a:t>www.michaeldewrealestate.com</a:t>
            </a:r>
            <a:endParaRPr kumimoji="0" lang="en-US" sz="1050" b="0" u="none" strike="noStrike" cap="none" normalizeH="0" baseline="0" dirty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7352115" y="6637446"/>
            <a:ext cx="1521860" cy="696852"/>
            <a:chOff x="7426439" y="6982836"/>
            <a:chExt cx="1521860" cy="696852"/>
          </a:xfrm>
        </p:grpSpPr>
        <p:sp>
          <p:nvSpPr>
            <p:cNvPr id="2" name="Rounded Rectangle 1"/>
            <p:cNvSpPr/>
            <p:nvPr/>
          </p:nvSpPr>
          <p:spPr>
            <a:xfrm>
              <a:off x="7498080" y="7193280"/>
              <a:ext cx="1356360" cy="274320"/>
            </a:xfrm>
            <a:prstGeom prst="round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ounded Rectangle 18"/>
            <p:cNvSpPr/>
            <p:nvPr/>
          </p:nvSpPr>
          <p:spPr>
            <a:xfrm>
              <a:off x="7833360" y="7033260"/>
              <a:ext cx="685800" cy="609600"/>
            </a:xfrm>
            <a:prstGeom prst="round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036" name="Picture 12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7426439" y="6982836"/>
              <a:ext cx="1521860" cy="696852"/>
            </a:xfrm>
            <a:prstGeom prst="rect">
              <a:avLst/>
            </a:prstGeom>
            <a:noFill/>
            <a:ln w="9525" algn="in">
              <a:noFill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</p:pic>
      </p:grpSp>
      <p:sp>
        <p:nvSpPr>
          <p:cNvPr id="12" name="Text Box 18"/>
          <p:cNvSpPr txBox="1">
            <a:spLocks noChangeArrowheads="1"/>
          </p:cNvSpPr>
          <p:nvPr/>
        </p:nvSpPr>
        <p:spPr bwMode="auto">
          <a:xfrm>
            <a:off x="7158290" y="7943473"/>
            <a:ext cx="1909510" cy="9829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itchFamily="34" charset="0"/>
                <a:cs typeface="Arial" pitchFamily="34" charset="0"/>
              </a:rPr>
              <a:t>AgentOwned Charleston Group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itchFamily="34" charset="0"/>
                <a:cs typeface="Arial" pitchFamily="34" charset="0"/>
              </a:rPr>
              <a:t>902 Savannah Hwy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itchFamily="34" charset="0"/>
                <a:cs typeface="Arial" pitchFamily="34" charset="0"/>
              </a:rPr>
              <a:t>Charleston, SC 29407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itchFamily="34" charset="0"/>
                <a:cs typeface="Arial" pitchFamily="34" charset="0"/>
              </a:rPr>
              <a:t>Real </a:t>
            </a:r>
            <a:r>
              <a:rPr kumimoji="0" lang="en-US" sz="9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itchFamily="34" charset="0"/>
                <a:cs typeface="Arial" pitchFamily="34" charset="0"/>
              </a:rPr>
              <a:t>Estate ● Mortgage</a:t>
            </a:r>
            <a:br>
              <a:rPr kumimoji="0" lang="en-US" sz="9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itchFamily="34" charset="0"/>
                <a:cs typeface="Arial" pitchFamily="34" charset="0"/>
              </a:rPr>
            </a:br>
            <a:r>
              <a:rPr kumimoji="0" lang="en-US" sz="9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itchFamily="34" charset="0"/>
                <a:cs typeface="Arial" pitchFamily="34" charset="0"/>
              </a:rPr>
              <a:t>Insurance ● Business Brokerage</a:t>
            </a:r>
            <a:endParaRPr kumimoji="0" lang="en-U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pic>
        <p:nvPicPr>
          <p:cNvPr id="1043" name="Picture 19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00788" y="8953632"/>
            <a:ext cx="139417" cy="1903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sp>
        <p:nvSpPr>
          <p:cNvPr id="21" name="Text Box 3"/>
          <p:cNvSpPr txBox="1">
            <a:spLocks noChangeArrowheads="1" noChangeShapeType="1"/>
          </p:cNvSpPr>
          <p:nvPr/>
        </p:nvSpPr>
        <p:spPr bwMode="auto">
          <a:xfrm>
            <a:off x="106679" y="4736232"/>
            <a:ext cx="6816296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0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195" tIns="36195" rIns="36195" bIns="36195" numCol="1" anchor="ctr" anchorCtr="0" compatLnSpc="1">
            <a:prstTxWarp prst="textNoShape">
              <a:avLst/>
            </a:prstTxWarp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itchFamily="34" charset="0"/>
                <a:cs typeface="Arial" pitchFamily="34" charset="0"/>
              </a:rPr>
              <a:t>1095 Winslow Drive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itchFamily="34" charset="0"/>
                <a:cs typeface="Arial" pitchFamily="34" charset="0"/>
              </a:rPr>
              <a:t>Lawton Bluff </a:t>
            </a:r>
            <a:r>
              <a:rPr 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  <a:cs typeface="Arial" pitchFamily="34" charset="0"/>
              </a:rPr>
              <a:t>·</a:t>
            </a:r>
            <a:r>
              <a:rPr 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itchFamily="34" charset="0"/>
                <a:cs typeface="Arial" pitchFamily="34" charset="0"/>
              </a:rPr>
              <a:t> Charleston, SC 29412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itchFamily="34" charset="0"/>
                <a:cs typeface="Arial" pitchFamily="34" charset="0"/>
              </a:rPr>
              <a:t>MLS# 22013519 </a:t>
            </a:r>
            <a:r>
              <a:rPr 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  <a:cs typeface="Arial" pitchFamily="34" charset="0"/>
              </a:rPr>
              <a:t>·</a:t>
            </a:r>
            <a:r>
              <a:rPr 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itchFamily="34" charset="0"/>
                <a:cs typeface="Arial" pitchFamily="34" charset="0"/>
              </a:rPr>
              <a:t> $625,000</a:t>
            </a:r>
            <a:endParaRPr kumimoji="0" lang="en-US" sz="1100" b="1" i="0" u="none" strike="noStrike" cap="none" normalizeH="0" baseline="0" dirty="0">
              <a:ln>
                <a:noFill/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w Cen MT" pitchFamily="34" charset="0"/>
              <a:cs typeface="Arial" pitchFamily="34" charset="0"/>
            </a:endParaRPr>
          </a:p>
        </p:txBody>
      </p:sp>
      <p:pic>
        <p:nvPicPr>
          <p:cNvPr id="8" name="Picture 7" descr="A picture containing tree, outdoor, plant, forest&#10;&#10;Description automatically generated">
            <a:extLst>
              <a:ext uri="{FF2B5EF4-FFF2-40B4-BE49-F238E27FC236}">
                <a16:creationId xmlns:a16="http://schemas.microsoft.com/office/drawing/2014/main" id="{3EF60969-A12A-4E9B-97EB-38490560692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96400" y="1295400"/>
            <a:ext cx="2560661" cy="1920496"/>
          </a:xfrm>
          <a:prstGeom prst="rect">
            <a:avLst/>
          </a:prstGeom>
        </p:spPr>
      </p:pic>
      <p:sp>
        <p:nvSpPr>
          <p:cNvPr id="3" name="Diagonal Stripe 2">
            <a:extLst>
              <a:ext uri="{FF2B5EF4-FFF2-40B4-BE49-F238E27FC236}">
                <a16:creationId xmlns:a16="http://schemas.microsoft.com/office/drawing/2014/main" id="{49A398AE-8470-4DBC-910B-D1C6CE5EBB53}"/>
              </a:ext>
            </a:extLst>
          </p:cNvPr>
          <p:cNvSpPr/>
          <p:nvPr/>
        </p:nvSpPr>
        <p:spPr>
          <a:xfrm>
            <a:off x="-2002115" y="746673"/>
            <a:ext cx="1752600" cy="1752600"/>
          </a:xfrm>
          <a:prstGeom prst="diagStrip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64CF78A-9730-43E8-BEAD-F9F307DCBBBB}"/>
              </a:ext>
            </a:extLst>
          </p:cNvPr>
          <p:cNvSpPr txBox="1"/>
          <p:nvPr/>
        </p:nvSpPr>
        <p:spPr>
          <a:xfrm rot="18934244">
            <a:off x="-1951751" y="1187336"/>
            <a:ext cx="1231043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anose="020B0602020104020603" pitchFamily="34" charset="0"/>
              </a:rPr>
              <a:t>Reduced!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9E0E9A05-38AC-4ED6-A2C9-8CF926E2F064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9469" y="844032"/>
            <a:ext cx="5398850" cy="3599233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EB6F79CF-6646-4859-84F4-E3D92E15B243}"/>
              </a:ext>
            </a:extLst>
          </p:cNvPr>
          <p:cNvPicPr>
            <a:picLocks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334604" y="2072148"/>
            <a:ext cx="1709928" cy="1143000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4AD6024E-CFBE-4A8B-B6F0-EA61249C0090}"/>
              </a:ext>
            </a:extLst>
          </p:cNvPr>
          <p:cNvPicPr>
            <a:picLocks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334603" y="3300265"/>
            <a:ext cx="1709929" cy="1143000"/>
          </a:xfrm>
          <a:prstGeom prst="rect">
            <a:avLst/>
          </a:prstGeom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13FC4E0D-D508-48E1-B600-E976DECC5C3A}"/>
              </a:ext>
            </a:extLst>
          </p:cNvPr>
          <p:cNvPicPr>
            <a:picLocks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561497" y="3300265"/>
            <a:ext cx="1709928" cy="1143000"/>
          </a:xfrm>
          <a:prstGeom prst="rect">
            <a:avLst/>
          </a:prstGeom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930463B3-CFBF-47DC-93D8-8789F26AA2E3}"/>
              </a:ext>
            </a:extLst>
          </p:cNvPr>
          <p:cNvPicPr>
            <a:picLocks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561497" y="844032"/>
            <a:ext cx="1709928" cy="1143000"/>
          </a:xfrm>
          <a:prstGeom prst="rect">
            <a:avLst/>
          </a:prstGeom>
        </p:spPr>
      </p:pic>
      <p:pic>
        <p:nvPicPr>
          <p:cNvPr id="23" name="Picture 22">
            <a:extLst>
              <a:ext uri="{FF2B5EF4-FFF2-40B4-BE49-F238E27FC236}">
                <a16:creationId xmlns:a16="http://schemas.microsoft.com/office/drawing/2014/main" id="{2C1CC243-8FE8-4475-9C4A-8D723049E857}"/>
              </a:ext>
            </a:extLst>
          </p:cNvPr>
          <p:cNvPicPr>
            <a:picLocks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334603" y="844032"/>
            <a:ext cx="1709929" cy="1143000"/>
          </a:xfrm>
          <a:prstGeom prst="rect">
            <a:avLst/>
          </a:prstGeom>
        </p:spPr>
      </p:pic>
      <p:pic>
        <p:nvPicPr>
          <p:cNvPr id="24" name="Picture 23">
            <a:extLst>
              <a:ext uri="{FF2B5EF4-FFF2-40B4-BE49-F238E27FC236}">
                <a16:creationId xmlns:a16="http://schemas.microsoft.com/office/drawing/2014/main" id="{5E7D7F35-AD27-4E96-BD88-9C1FC16B7B93}"/>
              </a:ext>
            </a:extLst>
          </p:cNvPr>
          <p:cNvPicPr>
            <a:picLocks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561497" y="2072148"/>
            <a:ext cx="1709928" cy="1143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901676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Office 2007-20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298</TotalTime>
  <Words>112</Words>
  <Application>Microsoft Office PowerPoint</Application>
  <PresentationFormat>Custom</PresentationFormat>
  <Paragraphs>23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1" baseType="lpstr">
      <vt:lpstr>Arial</vt:lpstr>
      <vt:lpstr>Book Antiqua</vt:lpstr>
      <vt:lpstr>Lucida Sans</vt:lpstr>
      <vt:lpstr>Trajan Pro</vt:lpstr>
      <vt:lpstr>Trebuchet MS</vt:lpstr>
      <vt:lpstr>Tw Cen MT</vt:lpstr>
      <vt:lpstr>Wingdings</vt:lpstr>
      <vt:lpstr>Wingdings 2</vt:lpstr>
      <vt:lpstr>Wingdings 3</vt:lpstr>
      <vt:lpstr>Apex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85</cp:revision>
  <dcterms:created xsi:type="dcterms:W3CDTF">2006-08-16T00:00:00Z</dcterms:created>
  <dcterms:modified xsi:type="dcterms:W3CDTF">2022-06-22T14:37:30Z</dcterms:modified>
</cp:coreProperties>
</file>