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72" y="-468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3/25/2016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3/25/2016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 y="0"/>
            <a:ext cx="7315198" cy="1818832"/>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7578" y="795350"/>
            <a:ext cx="4200046" cy="3194964"/>
          </a:xfrm>
          <a:prstGeom prst="rect">
            <a:avLst/>
          </a:prstGeom>
          <a:ln w="3175">
            <a:noFill/>
          </a:ln>
          <a:effectLst>
            <a:outerShdw blurRad="63500" sx="102000" sy="102000" algn="ctr" rotWithShape="0">
              <a:prstClr val="black">
                <a:alpha val="40000"/>
              </a:prstClr>
            </a:outerShdw>
          </a:effectLst>
        </p:spPr>
      </p:pic>
      <p:sp>
        <p:nvSpPr>
          <p:cNvPr id="21" name="Rectangle 20"/>
          <p:cNvSpPr/>
          <p:nvPr/>
        </p:nvSpPr>
        <p:spPr>
          <a:xfrm>
            <a:off x="1" y="8880808"/>
            <a:ext cx="7315198" cy="1177592"/>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295400" y="5310367"/>
            <a:ext cx="4724401" cy="3543707"/>
          </a:xfrm>
        </p:spPr>
        <p:txBody>
          <a:bodyPr anchor="ctr">
            <a:noAutofit/>
          </a:bodyPr>
          <a:lstStyle/>
          <a:p>
            <a:r>
              <a:rPr lang="en-US" sz="1400" dirty="0" smtClean="0">
                <a:solidFill>
                  <a:schemeClr val="tx2">
                    <a:lumMod val="75000"/>
                  </a:schemeClr>
                </a:solidFill>
                <a:latin typeface="Trebuchet MS" panose="020B0603020202020204" pitchFamily="34" charset="0"/>
              </a:rPr>
              <a:t>A </a:t>
            </a:r>
            <a:r>
              <a:rPr lang="en-US" sz="1400" dirty="0">
                <a:solidFill>
                  <a:schemeClr val="tx2">
                    <a:lumMod val="75000"/>
                  </a:schemeClr>
                </a:solidFill>
                <a:latin typeface="Trebuchet MS" panose="020B0603020202020204" pitchFamily="34" charset="0"/>
              </a:rPr>
              <a:t>flag flying proudly will give notice you have arrived. This wonderful tract of land has two homes, each home is 4 bed and 2 full baths. Plus a huge barn 36'x72' and additional stables and corral. A true working farm for many years, it can be whatever your vision allows. Consider this retreat for corporate outings, event venue, equestrian boarding &amp; riding, organic farm, family gathering, hunting lodge or just a peaceful get away from the city. Come visit the plantation and start your dream of all it could be you. Backing up to the National Forest allows plenty of privacy and the multiple ponds provide a great space to sit back with a beverage to enjoy the wildlife. Book a showing now with your agent and prepare to spend time viewing the future.</a:t>
            </a:r>
            <a:endParaRPr lang="en-US" sz="14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 y="4180426"/>
            <a:ext cx="7315199" cy="1156674"/>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10970 N Highway 17</a:t>
            </a:r>
            <a:r>
              <a:rPr lang="en-US" sz="24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24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fr-FR" sz="1600" b="0" cap="none" dirty="0" err="1">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McClellanville</a:t>
            </a:r>
            <a:r>
              <a:rPr lang="fr-FR" sz="16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SC 29458</a:t>
            </a:r>
            <a:br>
              <a:rPr lang="fr-FR" sz="16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fr-FR" sz="16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MLS# 16007673</a:t>
            </a:r>
            <a:br>
              <a:rPr lang="fr-FR" sz="16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fr-FR" sz="16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$2,500,000</a:t>
            </a:r>
            <a:endParaRPr lang="en-US" sz="14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4419600" y="9031023"/>
            <a:ext cx="2894456" cy="877163"/>
          </a:xfrm>
          <a:prstGeom prst="rect">
            <a:avLst/>
          </a:prstGeom>
        </p:spPr>
        <p:txBody>
          <a:bodyPr wrap="square">
            <a:spAutoFit/>
          </a:bodyPr>
          <a:lstStyle/>
          <a:p>
            <a:pPr algn="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Joe </a:t>
            </a:r>
            <a:r>
              <a:rPr lang="en-US" sz="1800" dirty="0" err="1" smtClean="0">
                <a:solidFill>
                  <a:schemeClr val="bg1"/>
                </a:solidFill>
                <a:effectLst>
                  <a:outerShdw blurRad="38100" dist="38100" dir="2700000" algn="tl">
                    <a:srgbClr val="000000">
                      <a:alpha val="43137"/>
                    </a:srgbClr>
                  </a:outerShdw>
                </a:effectLst>
                <a:latin typeface="Trebuchet MS" panose="020B0603020202020204" pitchFamily="34" charset="0"/>
              </a:rPr>
              <a:t>Arlet</a:t>
            </a:r>
            <a:endPar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pPr algn="r"/>
            <a:endParaRPr lang="pt-BR" sz="11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pPr algn="r"/>
            <a:r>
              <a:rPr lang="pt-BR" sz="1100" dirty="0" smtClean="0">
                <a:solidFill>
                  <a:schemeClr val="bg1"/>
                </a:solidFill>
                <a:effectLst>
                  <a:outerShdw blurRad="38100" dist="38100" dir="2700000" algn="tl">
                    <a:srgbClr val="000000">
                      <a:alpha val="43137"/>
                    </a:srgbClr>
                  </a:outerShdw>
                </a:effectLst>
                <a:latin typeface="Trebuchet MS" panose="020B0603020202020204" pitchFamily="34" charset="0"/>
              </a:rPr>
              <a:t>(843</a:t>
            </a:r>
            <a:r>
              <a:rPr lang="pt-BR" sz="1100" dirty="0">
                <a:solidFill>
                  <a:schemeClr val="bg1"/>
                </a:solidFill>
                <a:effectLst>
                  <a:outerShdw blurRad="38100" dist="38100" dir="2700000" algn="tl">
                    <a:srgbClr val="000000">
                      <a:alpha val="43137"/>
                    </a:srgbClr>
                  </a:outerShdw>
                </a:effectLst>
                <a:latin typeface="Trebuchet MS" panose="020B0603020202020204" pitchFamily="34" charset="0"/>
              </a:rPr>
              <a:t>) 226-4141</a:t>
            </a:r>
          </a:p>
          <a:p>
            <a:pPr algn="r"/>
            <a:r>
              <a:rPr lang="pt-BR" sz="1100" dirty="0">
                <a:solidFill>
                  <a:schemeClr val="bg1"/>
                </a:solidFill>
                <a:effectLst>
                  <a:outerShdw blurRad="38100" dist="38100" dir="2700000" algn="tl">
                    <a:srgbClr val="000000">
                      <a:alpha val="43137"/>
                    </a:srgbClr>
                  </a:outerShdw>
                </a:effectLst>
                <a:latin typeface="Trebuchet MS" panose="020B0603020202020204" pitchFamily="34" charset="0"/>
              </a:rPr>
              <a:t>joe.arlet@carolinaone.com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2895600" y="9013908"/>
            <a:ext cx="1524000" cy="911393"/>
            <a:chOff x="0" y="9037683"/>
            <a:chExt cx="1524000" cy="911393"/>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2713 Highway 17 North</a:t>
              </a:r>
            </a:p>
            <a:p>
              <a:pPr algn="ctr"/>
              <a:r>
                <a:rPr lang="en-US" sz="700" dirty="0">
                  <a:solidFill>
                    <a:schemeClr val="bg1"/>
                  </a:solidFill>
                  <a:latin typeface="Trebuchet MS" panose="020B0603020202020204" pitchFamily="34" charset="0"/>
                </a:rPr>
                <a:t>Mt. Pleasant, SC 29466</a:t>
              </a:r>
              <a:endParaRPr lang="en-US" sz="700" dirty="0">
                <a:solidFill>
                  <a:schemeClr val="bg1"/>
                </a:solidFill>
                <a:latin typeface="Trebuchet MS" panose="020B0603020202020204" pitchFamily="34" charset="0"/>
              </a:endParaRPr>
            </a:p>
          </p:txBody>
        </p:sp>
      </p:grpSp>
      <p:sp>
        <p:nvSpPr>
          <p:cNvPr id="23" name="Rectangle 22"/>
          <p:cNvSpPr/>
          <p:nvPr/>
        </p:nvSpPr>
        <p:spPr>
          <a:xfrm>
            <a:off x="0" y="0"/>
            <a:ext cx="7315200" cy="584775"/>
          </a:xfrm>
          <a:prstGeom prst="rect">
            <a:avLst/>
          </a:prstGeom>
        </p:spPr>
        <p:txBody>
          <a:bodyPr wrap="square">
            <a:spAutoFit/>
          </a:bodyPr>
          <a:lstStyle/>
          <a:p>
            <a:pPr algn="ctr"/>
            <a:r>
              <a:rPr lang="en-US" sz="32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Welcome to Patriot Farm Plantation</a:t>
            </a:r>
            <a:endParaRPr lang="en-US" sz="32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26" name="Picture 2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24419" y="5416372"/>
            <a:ext cx="1159198" cy="881799"/>
          </a:xfrm>
          <a:prstGeom prst="rect">
            <a:avLst/>
          </a:prstGeom>
          <a:ln w="3175">
            <a:no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4419" y="1951931"/>
            <a:ext cx="1162688" cy="884454"/>
          </a:xfrm>
          <a:prstGeom prst="rect">
            <a:avLst/>
          </a:prstGeom>
          <a:ln w="3175">
            <a:noFill/>
          </a:ln>
          <a:effectLst>
            <a:outerShdw blurRad="63500" sx="102000" sy="102000" algn="ctr" rotWithShape="0">
              <a:prstClr val="black">
                <a:alpha val="40000"/>
              </a:prstClr>
            </a:outerShdw>
          </a:effectLst>
        </p:spPr>
      </p:pic>
      <p:pic>
        <p:nvPicPr>
          <p:cNvPr id="31" name="Picture 3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24419" y="3108514"/>
            <a:ext cx="1159199" cy="881800"/>
          </a:xfrm>
          <a:prstGeom prst="rect">
            <a:avLst/>
          </a:prstGeom>
          <a:ln w="3175">
            <a:noFill/>
          </a:ln>
          <a:effectLst>
            <a:outerShdw blurRad="63500" sx="102000" sy="102000" algn="ctr" rotWithShape="0">
              <a:prstClr val="black">
                <a:alpha val="40000"/>
              </a:prstClr>
            </a:outerShdw>
          </a:effectLst>
        </p:spPr>
      </p:pic>
      <p:pic>
        <p:nvPicPr>
          <p:cNvPr id="32" name="Picture 3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24419" y="4262443"/>
            <a:ext cx="1159199" cy="881800"/>
          </a:xfrm>
          <a:prstGeom prst="rect">
            <a:avLst/>
          </a:prstGeom>
          <a:ln w="3175">
            <a:noFill/>
          </a:ln>
          <a:effectLst>
            <a:outerShdw blurRad="63500" sx="102000" sy="102000" algn="ctr" rotWithShape="0">
              <a:prstClr val="black">
                <a:alpha val="40000"/>
              </a:prstClr>
            </a:outerShdw>
          </a:effectLst>
        </p:spPr>
      </p:pic>
      <p:pic>
        <p:nvPicPr>
          <p:cNvPr id="35" name="Picture 3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4419" y="7724227"/>
            <a:ext cx="1162687" cy="884453"/>
          </a:xfrm>
          <a:prstGeom prst="rect">
            <a:avLst/>
          </a:prstGeom>
          <a:ln w="3175">
            <a:noFill/>
          </a:ln>
          <a:effectLst>
            <a:outerShdw blurRad="63500" sx="102000" sy="102000" algn="ctr" rotWithShape="0">
              <a:prstClr val="black">
                <a:alpha val="40000"/>
              </a:prstClr>
            </a:outerShdw>
          </a:effectLst>
        </p:spPr>
      </p:pic>
      <p:sp>
        <p:nvSpPr>
          <p:cNvPr id="25" name="Rectangle 24"/>
          <p:cNvSpPr/>
          <p:nvPr/>
        </p:nvSpPr>
        <p:spPr>
          <a:xfrm>
            <a:off x="2962" y="9031023"/>
            <a:ext cx="2894456" cy="877163"/>
          </a:xfrm>
          <a:prstGeom prst="rect">
            <a:avLst/>
          </a:prstGeom>
        </p:spPr>
        <p:txBody>
          <a:bodyPr wrap="square">
            <a:spAutoFit/>
          </a:bodyPr>
          <a:lstStyle/>
          <a:p>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George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Arlet</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r>
              <a:rPr lang="pt-BR" sz="1100" dirty="0" smtClean="0">
                <a:solidFill>
                  <a:schemeClr val="bg1"/>
                </a:solidFill>
                <a:effectLst>
                  <a:outerShdw blurRad="38100" dist="38100" dir="2700000" algn="tl">
                    <a:srgbClr val="000000">
                      <a:alpha val="43137"/>
                    </a:srgbClr>
                  </a:outerShdw>
                </a:effectLst>
                <a:latin typeface="Trebuchet MS" panose="020B0603020202020204" pitchFamily="34" charset="0"/>
              </a:rPr>
              <a:t>(843</a:t>
            </a:r>
            <a:r>
              <a:rPr lang="pt-BR" sz="1100" dirty="0">
                <a:solidFill>
                  <a:schemeClr val="bg1"/>
                </a:solidFill>
                <a:effectLst>
                  <a:outerShdw blurRad="38100" dist="38100" dir="2700000" algn="tl">
                    <a:srgbClr val="000000">
                      <a:alpha val="43137"/>
                    </a:srgbClr>
                  </a:outerShdw>
                </a:effectLst>
                <a:latin typeface="Trebuchet MS" panose="020B0603020202020204" pitchFamily="34" charset="0"/>
              </a:rPr>
              <a:t>) 452-7200</a:t>
            </a:r>
          </a:p>
          <a:p>
            <a:r>
              <a:rPr lang="pt-BR" sz="1100" dirty="0">
                <a:solidFill>
                  <a:schemeClr val="bg1"/>
                </a:solidFill>
                <a:effectLst>
                  <a:outerShdw blurRad="38100" dist="38100" dir="2700000" algn="tl">
                    <a:srgbClr val="000000">
                      <a:alpha val="43137"/>
                    </a:srgbClr>
                  </a:outerShdw>
                </a:effectLst>
                <a:latin typeface="Trebuchet MS" panose="020B0603020202020204" pitchFamily="34" charset="0"/>
              </a:rPr>
              <a:t>georgearlet@comcast.net</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27" name="Picture 2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24419" y="6570300"/>
            <a:ext cx="1159198" cy="881798"/>
          </a:xfrm>
          <a:prstGeom prst="rect">
            <a:avLst/>
          </a:prstGeom>
          <a:ln w="3175">
            <a:noFill/>
          </a:ln>
          <a:effectLst>
            <a:outerShdw blurRad="63500" sx="102000" sy="102000" algn="ctr" rotWithShape="0">
              <a:prstClr val="black">
                <a:alpha val="40000"/>
              </a:prstClr>
            </a:outerShdw>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24419" y="795349"/>
            <a:ext cx="1162688" cy="884453"/>
          </a:xfrm>
          <a:prstGeom prst="rect">
            <a:avLst/>
          </a:prstGeom>
          <a:ln w="3175">
            <a:noFill/>
          </a:ln>
          <a:effectLst>
            <a:outerShdw blurRad="63500" sx="102000" sy="102000" algn="ctr" rotWithShape="0">
              <a:prstClr val="black">
                <a:alpha val="40000"/>
              </a:prstClr>
            </a:outerShdw>
          </a:effectLst>
        </p:spPr>
      </p:pic>
      <p:pic>
        <p:nvPicPr>
          <p:cNvPr id="38" name="Picture 3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028094" y="5416372"/>
            <a:ext cx="1159198" cy="881798"/>
          </a:xfrm>
          <a:prstGeom prst="rect">
            <a:avLst/>
          </a:prstGeom>
          <a:ln w="3175">
            <a:noFill/>
          </a:ln>
          <a:effectLst>
            <a:outerShdw blurRad="63500" sx="102000" sy="102000" algn="ctr" rotWithShape="0">
              <a:prstClr val="black">
                <a:alpha val="40000"/>
              </a:prstClr>
            </a:outerShdw>
          </a:effectLst>
        </p:spPr>
      </p:pic>
      <p:pic>
        <p:nvPicPr>
          <p:cNvPr id="39" name="Picture 3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28094" y="1951931"/>
            <a:ext cx="1162688" cy="884453"/>
          </a:xfrm>
          <a:prstGeom prst="rect">
            <a:avLst/>
          </a:prstGeom>
          <a:ln w="3175">
            <a:noFill/>
          </a:ln>
          <a:effectLst>
            <a:outerShdw blurRad="63500" sx="102000" sy="102000" algn="ctr" rotWithShape="0">
              <a:prstClr val="black">
                <a:alpha val="40000"/>
              </a:prstClr>
            </a:outerShdw>
          </a:effectLst>
        </p:spPr>
      </p:pic>
      <p:pic>
        <p:nvPicPr>
          <p:cNvPr id="40" name="Picture 39"/>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028094" y="3108514"/>
            <a:ext cx="1159199" cy="881799"/>
          </a:xfrm>
          <a:prstGeom prst="rect">
            <a:avLst/>
          </a:prstGeom>
          <a:ln w="3175">
            <a:noFill/>
          </a:ln>
          <a:effectLst>
            <a:outerShdw blurRad="63500" sx="102000" sy="102000" algn="ctr" rotWithShape="0">
              <a:prstClr val="black">
                <a:alpha val="40000"/>
              </a:prstClr>
            </a:outerShdw>
          </a:effectLst>
        </p:spPr>
      </p:pic>
      <p:pic>
        <p:nvPicPr>
          <p:cNvPr id="41" name="Picture 40"/>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028094" y="4262443"/>
            <a:ext cx="1159199" cy="881799"/>
          </a:xfrm>
          <a:prstGeom prst="rect">
            <a:avLst/>
          </a:prstGeom>
          <a:ln w="3175">
            <a:noFill/>
          </a:ln>
          <a:effectLst>
            <a:outerShdw blurRad="63500" sx="102000" sy="102000" algn="ctr" rotWithShape="0">
              <a:prstClr val="black">
                <a:alpha val="40000"/>
              </a:prstClr>
            </a:outerShdw>
          </a:effectLst>
        </p:spPr>
      </p:pic>
      <p:pic>
        <p:nvPicPr>
          <p:cNvPr id="42" name="Picture 4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28094" y="7724227"/>
            <a:ext cx="1162687" cy="884452"/>
          </a:xfrm>
          <a:prstGeom prst="rect">
            <a:avLst/>
          </a:prstGeom>
          <a:ln w="3175">
            <a:noFill/>
          </a:ln>
          <a:effectLst>
            <a:outerShdw blurRad="63500" sx="102000" sy="102000" algn="ctr" rotWithShape="0">
              <a:prstClr val="black">
                <a:alpha val="40000"/>
              </a:prstClr>
            </a:outerShdw>
          </a:effectLst>
        </p:spPr>
      </p:pic>
      <p:pic>
        <p:nvPicPr>
          <p:cNvPr id="43" name="Picture 42"/>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6028095" y="6570300"/>
            <a:ext cx="1159196" cy="881798"/>
          </a:xfrm>
          <a:prstGeom prst="rect">
            <a:avLst/>
          </a:prstGeom>
          <a:ln w="3175">
            <a:noFill/>
          </a:ln>
          <a:effectLst>
            <a:outerShdw blurRad="63500" sx="102000" sy="102000" algn="ctr" rotWithShape="0">
              <a:prstClr val="black">
                <a:alpha val="40000"/>
              </a:prstClr>
            </a:outerShdw>
          </a:effectLst>
        </p:spPr>
      </p:pic>
      <p:pic>
        <p:nvPicPr>
          <p:cNvPr id="44" name="Picture 43"/>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028094" y="795349"/>
            <a:ext cx="1162687" cy="884453"/>
          </a:xfrm>
          <a:prstGeom prst="rect">
            <a:avLst/>
          </a:prstGeom>
          <a:ln w="3175">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126</TotalTime>
  <Words>183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10970 N Highway 17 McClellanville, SC 29458 MLS# 16007673 $2,500,000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2016-03-25T13:33:23Z</dcterms:modified>
</cp:coreProperties>
</file>