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262"/>
    <a:srgbClr val="C7A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2" y="-502537"/>
            <a:ext cx="7308773" cy="48725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1" y="0"/>
            <a:ext cx="6995159" cy="394192"/>
          </a:xfrm>
          <a:noFill/>
          <a:ln>
            <a:noFill/>
          </a:ln>
        </p:spPr>
        <p:txBody>
          <a:bodyPr anchor="t">
            <a:noAutofit/>
          </a:bodyPr>
          <a:lstStyle/>
          <a:p>
            <a:r>
              <a:rPr lang="en-US" sz="3200" dirty="0">
                <a:ln w="3175">
                  <a:noFill/>
                </a:ln>
                <a:solidFill>
                  <a:srgbClr val="FFFF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HOT SUMMER DEAL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914400" y="8317468"/>
            <a:ext cx="259080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200" b="1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Jeannene Ondrasek</a:t>
            </a:r>
            <a:br>
              <a:rPr lang="en-US" sz="1400" b="1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843-259-8973</a:t>
            </a:r>
          </a:p>
          <a:p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jondrasek@carolinaone.com</a:t>
            </a:r>
          </a:p>
          <a:p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jocarolinahomes.com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0B6364-BBA5-DD85-ACE9-4C6DA6EE40DC}"/>
              </a:ext>
            </a:extLst>
          </p:cNvPr>
          <p:cNvSpPr txBox="1"/>
          <p:nvPr/>
        </p:nvSpPr>
        <p:spPr>
          <a:xfrm>
            <a:off x="1" y="5187366"/>
            <a:ext cx="731198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This stunning, move-in ready home truly checks all the boxes — and then some! From the moment you arrive, you'll be captivated by its impressive curb appeal, featuring a brand-new upgraded roof, stylish new vinyl siding, fresh trim, and newly installed windows. Step into a beautifully updated interior, where luxury vinyl plank flooring flows seamlessly throughout the main level, creating a warm and inviting atmosphere. The updated kitchen (renovated in 2019) offers both style and functionality, perfect for everyday living and entertaining. The spacious upstairs loft provides an ideal space for a game room, media area, or second living room — a true bonus for any lifestyle.</a:t>
            </a:r>
          </a:p>
          <a:p>
            <a:pPr algn="ctr"/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The generous master suite is a serene retreat, complete with a remodeled ensuite bathroom featuring an upgraded showerhead and a brand-new custom built-in closet system. Three additional large bedrooms share a fully updated hall bath, making room for everyone to live comfortably. </a:t>
            </a:r>
          </a:p>
          <a:p>
            <a:pPr algn="ctr"/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Outside, your private oasis awaits. The massive in-ground saltwater pool with a new pump is the ultimate luxury for hot summer days. Overlooking it all is a full-width back porch perfect for morning coffee, weekend barbecues, or evening relaxation.</a:t>
            </a:r>
          </a:p>
          <a:p>
            <a:pPr algn="ctr"/>
            <a:r>
              <a:rPr lang="en-US" sz="1100" u="sng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Additional highlights include:</a:t>
            </a: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Smart toilets for a modern touch</a:t>
            </a: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Window added to the garage in 2023</a:t>
            </a: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New garage flooring</a:t>
            </a:r>
          </a:p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en-US" sz="1100" dirty="0">
                <a:solidFill>
                  <a:srgbClr val="083262"/>
                </a:solidFill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New garage door opener installed in 2025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3810000" y="8409801"/>
            <a:ext cx="2590800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Carolina One Real Estate</a:t>
            </a:r>
          </a:p>
          <a:p>
            <a:pPr algn="r"/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567 Crowfield Blvd</a:t>
            </a:r>
          </a:p>
          <a:p>
            <a:pPr algn="r"/>
            <a:r>
              <a:rPr lang="en-US" sz="1000" dirty="0">
                <a:solidFill>
                  <a:srgbClr val="083262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Goose Creek, SC 29445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6" b="27767"/>
          <a:stretch>
            <a:fillRect/>
          </a:stretch>
        </p:blipFill>
        <p:spPr>
          <a:xfrm>
            <a:off x="0" y="8229600"/>
            <a:ext cx="914400" cy="914400"/>
          </a:xfrm>
          <a:prstGeom prst="rect">
            <a:avLst/>
          </a:prstGeom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7842848">
            <a:off x="-2070479" y="1566543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29600" y="543192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616F0CCE-935E-84F1-E02E-66EA43765402}"/>
              </a:ext>
            </a:extLst>
          </p:cNvPr>
          <p:cNvSpPr/>
          <p:nvPr/>
        </p:nvSpPr>
        <p:spPr>
          <a:xfrm>
            <a:off x="-660692" y="3042099"/>
            <a:ext cx="8636585" cy="1785933"/>
          </a:xfrm>
          <a:prstGeom prst="ellipse">
            <a:avLst/>
          </a:prstGeom>
          <a:solidFill>
            <a:schemeClr val="bg1"/>
          </a:solidFill>
          <a:ln w="1270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3895976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2" y="3895976"/>
            <a:ext cx="1828798" cy="121919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3895976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95976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3212" y="3156392"/>
            <a:ext cx="73087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pc="250" dirty="0">
                <a:ln w="3175">
                  <a:noFill/>
                </a:ln>
                <a:solidFill>
                  <a:srgbClr val="083262"/>
                </a:solidFill>
                <a:latin typeface="Aptos" panose="020B0004020202020204" pitchFamily="34" charset="0"/>
              </a:rPr>
              <a:t>1097 Briar Rose Lane</a:t>
            </a:r>
          </a:p>
          <a:p>
            <a:pPr algn="ctr"/>
            <a:r>
              <a:rPr lang="en-US" sz="1400" spc="250" dirty="0">
                <a:ln w="3175">
                  <a:noFill/>
                </a:ln>
                <a:solidFill>
                  <a:srgbClr val="083262"/>
                </a:solidFill>
                <a:latin typeface="Aptos" panose="020B0004020202020204" pitchFamily="34" charset="0"/>
              </a:rPr>
              <a:t>Hunters Bend ■ Ladson, SC 29456 ■ MLS# 25010412 ■ $425,000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B20799-546C-F580-FA9B-81C9AFC2F2C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29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288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Avenir Next LT Pro</vt:lpstr>
      <vt:lpstr>Calibri</vt:lpstr>
      <vt:lpstr>Calibri Light</vt:lpstr>
      <vt:lpstr>MV Boli</vt:lpstr>
      <vt:lpstr>Wingdings</vt:lpstr>
      <vt:lpstr>Office Theme</vt:lpstr>
      <vt:lpstr>HOT SUMMER DEAL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42</cp:revision>
  <dcterms:created xsi:type="dcterms:W3CDTF">2022-10-19T11:58:47Z</dcterms:created>
  <dcterms:modified xsi:type="dcterms:W3CDTF">2025-06-29T19:59:45Z</dcterms:modified>
</cp:coreProperties>
</file>