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varScale="1">
        <p:scale>
          <a:sx n="56" d="100"/>
          <a:sy n="56" d="100"/>
        </p:scale>
        <p:origin x="2383" y="3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6/2/2021</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 y="1"/>
            <a:ext cx="8229598" cy="1000705"/>
          </a:xfrm>
          <a:noFill/>
          <a:effectLst/>
        </p:spPr>
        <p:txBody>
          <a:bodyPr anchor="ctr">
            <a:noAutofit/>
          </a:bodyPr>
          <a:lstStyle/>
          <a:p>
            <a:r>
              <a:rPr lang="en-US" sz="2800" b="1" i="1" dirty="0">
                <a:solidFill>
                  <a:schemeClr val="bg1"/>
                </a:solidFill>
                <a:latin typeface="Century Gothic" panose="020B0502020202020204" pitchFamily="34" charset="0"/>
              </a:rPr>
              <a:t>Open House June 3rd From 2-5pm</a:t>
            </a:r>
            <a:br>
              <a:rPr lang="en-US" sz="2800" b="1" i="1" dirty="0">
                <a:solidFill>
                  <a:schemeClr val="bg1"/>
                </a:solidFill>
                <a:latin typeface="Century Gothic" panose="020B0502020202020204" pitchFamily="34" charset="0"/>
              </a:rPr>
            </a:br>
            <a:r>
              <a:rPr lang="en-US" sz="2800" b="1" i="1" dirty="0">
                <a:solidFill>
                  <a:schemeClr val="bg1"/>
                </a:solidFill>
                <a:latin typeface="Century Gothic" panose="020B0502020202020204" pitchFamily="34" charset="0"/>
              </a:rPr>
              <a:t>All Offers To Be Submitted By 5pm June 4th</a:t>
            </a:r>
          </a:p>
        </p:txBody>
      </p:sp>
      <p:sp>
        <p:nvSpPr>
          <p:cNvPr id="14" name="Rectangle 13"/>
          <p:cNvSpPr/>
          <p:nvPr/>
        </p:nvSpPr>
        <p:spPr>
          <a:xfrm>
            <a:off x="228601" y="9098564"/>
            <a:ext cx="3456849" cy="646331"/>
          </a:xfrm>
          <a:prstGeom prst="rect">
            <a:avLst/>
          </a:prstGeom>
        </p:spPr>
        <p:txBody>
          <a:bodyPr wrap="square">
            <a:spAutoFit/>
          </a:bodyPr>
          <a:lstStyle/>
          <a:p>
            <a:pPr algn="r"/>
            <a:r>
              <a:rPr lang="en-US" sz="1200" dirty="0">
                <a:solidFill>
                  <a:schemeClr val="bg1"/>
                </a:solidFill>
                <a:latin typeface="Century Gothic" panose="020B0502020202020204" pitchFamily="34" charset="0"/>
              </a:rPr>
              <a:t>Lake Homes Realty, LLC</a:t>
            </a:r>
          </a:p>
          <a:p>
            <a:pPr algn="r"/>
            <a:r>
              <a:rPr lang="en-US" sz="1200" dirty="0">
                <a:solidFill>
                  <a:schemeClr val="bg1"/>
                </a:solidFill>
                <a:latin typeface="Century Gothic" panose="020B0502020202020204" pitchFamily="34" charset="0"/>
              </a:rPr>
              <a:t>Elloree, SC 29047</a:t>
            </a:r>
          </a:p>
          <a:p>
            <a:pPr algn="r"/>
            <a:r>
              <a:rPr lang="en-US" sz="1200" dirty="0">
                <a:solidFill>
                  <a:schemeClr val="bg1"/>
                </a:solidFill>
                <a:latin typeface="Century Gothic" panose="020B0502020202020204" pitchFamily="34" charset="0"/>
              </a:rPr>
              <a:t>www.SCLakeLife.com</a:t>
            </a:r>
          </a:p>
        </p:txBody>
      </p:sp>
      <p:pic>
        <p:nvPicPr>
          <p:cNvPr id="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687594" y="8916903"/>
            <a:ext cx="8501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4544152" y="9067785"/>
            <a:ext cx="3456849" cy="707886"/>
          </a:xfrm>
          <a:prstGeom prst="rect">
            <a:avLst/>
          </a:prstGeom>
        </p:spPr>
        <p:txBody>
          <a:bodyPr wrap="square">
            <a:spAutoFit/>
          </a:bodyPr>
          <a:lstStyle/>
          <a:p>
            <a:r>
              <a:rPr lang="en-US" sz="1600" b="1" dirty="0">
                <a:solidFill>
                  <a:schemeClr val="bg1"/>
                </a:solidFill>
                <a:latin typeface="Century Gothic" panose="020B0502020202020204" pitchFamily="34" charset="0"/>
              </a:rPr>
              <a:t>Kristie Anderson</a:t>
            </a:r>
          </a:p>
          <a:p>
            <a:r>
              <a:rPr lang="en-US" sz="1200" dirty="0">
                <a:solidFill>
                  <a:schemeClr val="bg1"/>
                </a:solidFill>
                <a:latin typeface="Century Gothic" panose="020B0502020202020204" pitchFamily="34" charset="0"/>
              </a:rPr>
              <a:t>(803) 387-9459</a:t>
            </a:r>
          </a:p>
          <a:p>
            <a:r>
              <a:rPr lang="en-US" sz="1200" dirty="0">
                <a:solidFill>
                  <a:schemeClr val="bg1"/>
                </a:solidFill>
                <a:latin typeface="Century Gothic" panose="020B0502020202020204" pitchFamily="34" charset="0"/>
              </a:rPr>
              <a:t>kristie@sclakelife.com</a:t>
            </a:r>
          </a:p>
        </p:txBody>
      </p:sp>
      <p:sp>
        <p:nvSpPr>
          <p:cNvPr id="5" name="Rectangle 4"/>
          <p:cNvSpPr/>
          <p:nvPr/>
        </p:nvSpPr>
        <p:spPr>
          <a:xfrm>
            <a:off x="0" y="4813539"/>
            <a:ext cx="8229599" cy="830997"/>
          </a:xfrm>
          <a:prstGeom prst="rect">
            <a:avLst/>
          </a:prstGeom>
        </p:spPr>
        <p:txBody>
          <a:bodyPr wrap="square">
            <a:spAutoFit/>
          </a:bodyPr>
          <a:lstStyle/>
          <a:p>
            <a:pPr algn="ctr"/>
            <a:r>
              <a:rPr lang="en-US" sz="2800" b="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rPr>
              <a:t>1098 Pickett Level Rd</a:t>
            </a:r>
          </a:p>
          <a:p>
            <a:pPr algn="ctr"/>
            <a:r>
              <a:rPr lang="fr-FR" b="1" dirty="0" err="1">
                <a:ln w="3175">
                  <a:noFill/>
                </a:ln>
                <a:solidFill>
                  <a:schemeClr val="bg1"/>
                </a:solidFill>
                <a:effectLst>
                  <a:outerShdw blurRad="38100" dist="38100" dir="2700000" algn="tl">
                    <a:srgbClr val="000000">
                      <a:alpha val="43137"/>
                    </a:srgbClr>
                  </a:outerShdw>
                </a:effectLst>
                <a:latin typeface="Century Gothic" panose="020B0502020202020204" pitchFamily="34" charset="0"/>
              </a:rPr>
              <a:t>Elloree</a:t>
            </a:r>
            <a:r>
              <a:rPr lang="fr-FR" b="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rPr>
              <a:t>, SC 29047 ~ MLS# R147797A ~ $235,000</a:t>
            </a:r>
            <a:endParaRPr lang="en-US" sz="1600" b="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3" name="Subtitle 2"/>
          <p:cNvSpPr>
            <a:spLocks noGrp="1"/>
          </p:cNvSpPr>
          <p:nvPr>
            <p:ph type="subTitle" idx="1"/>
          </p:nvPr>
        </p:nvSpPr>
        <p:spPr>
          <a:xfrm>
            <a:off x="385909" y="5877449"/>
            <a:ext cx="7457784" cy="1659231"/>
          </a:xfrm>
        </p:spPr>
        <p:txBody>
          <a:bodyPr numCol="1" anchor="ctr">
            <a:noAutofit/>
          </a:bodyPr>
          <a:lstStyle/>
          <a:p>
            <a:r>
              <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rPr>
              <a:t>Country cottage in </a:t>
            </a:r>
            <a:r>
              <a:rPr lang="en-US" sz="1600" b="1" dirty="0" err="1">
                <a:solidFill>
                  <a:schemeClr val="bg1"/>
                </a:solidFill>
                <a:effectLst>
                  <a:outerShdw blurRad="38100" dist="38100" dir="2700000" algn="tl">
                    <a:srgbClr val="000000">
                      <a:alpha val="43137"/>
                    </a:srgbClr>
                  </a:outerShdw>
                </a:effectLst>
                <a:latin typeface="Century Gothic" panose="020B0502020202020204" pitchFamily="34" charset="0"/>
              </a:rPr>
              <a:t>Elloree</a:t>
            </a:r>
            <a:r>
              <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rPr>
              <a:t> in Calhoun county with a pool. Property has blueberry bushes for fresh jam making. Open floor plan with large Den, Kitchen and Bedroom on 1st level. RV shed on property for big enough to hold the RV and the Boat. Groomed yard with lots of green space. Only 1 hour from Charleston and Columbia. Just off </a:t>
            </a:r>
            <a:r>
              <a:rPr lang="en-US" sz="1600" b="1" dirty="0" err="1">
                <a:solidFill>
                  <a:schemeClr val="bg1"/>
                </a:solidFill>
                <a:effectLst>
                  <a:outerShdw blurRad="38100" dist="38100" dir="2700000" algn="tl">
                    <a:srgbClr val="000000">
                      <a:alpha val="43137"/>
                    </a:srgbClr>
                  </a:outerShdw>
                </a:effectLst>
                <a:latin typeface="Century Gothic" panose="020B0502020202020204" pitchFamily="34" charset="0"/>
              </a:rPr>
              <a:t>hwy</a:t>
            </a:r>
            <a:r>
              <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rPr>
              <a:t> 6 and 176.</a:t>
            </a:r>
          </a:p>
        </p:txBody>
      </p:sp>
      <p:pic>
        <p:nvPicPr>
          <p:cNvPr id="8" name="Picture 7">
            <a:extLst>
              <a:ext uri="{FF2B5EF4-FFF2-40B4-BE49-F238E27FC236}">
                <a16:creationId xmlns:a16="http://schemas.microsoft.com/office/drawing/2014/main" id="{5FF7D51E-87B4-42D8-A7C8-1EFAB7726AB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85772" y="1117162"/>
            <a:ext cx="3297930" cy="2199694"/>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FF64990E-F2E2-44A8-8F92-300E3C22FAB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545427" y="1117162"/>
            <a:ext cx="3297930" cy="2199694"/>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1B9A6290-F6DD-4447-B6A0-EB3F47A0CC0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950764" y="3666227"/>
            <a:ext cx="1370929" cy="914399"/>
          </a:xfrm>
          <a:prstGeom prst="rect">
            <a:avLst/>
          </a:prstGeom>
          <a:ln>
            <a:noFill/>
          </a:ln>
          <a:effectLst>
            <a:outerShdw blurRad="292100" dist="139700" dir="2700000" algn="tl" rotWithShape="0">
              <a:srgbClr val="333333">
                <a:alpha val="65000"/>
              </a:srgbClr>
            </a:outerShdw>
          </a:effectLst>
        </p:spPr>
      </p:pic>
      <p:pic>
        <p:nvPicPr>
          <p:cNvPr id="31" name="Picture 30">
            <a:extLst>
              <a:ext uri="{FF2B5EF4-FFF2-40B4-BE49-F238E27FC236}">
                <a16:creationId xmlns:a16="http://schemas.microsoft.com/office/drawing/2014/main" id="{1F4ED707-CFFB-4C9D-A603-83A8779A995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429100" y="3666226"/>
            <a:ext cx="1370930" cy="914400"/>
          </a:xfrm>
          <a:prstGeom prst="rect">
            <a:avLst/>
          </a:prstGeom>
          <a:ln>
            <a:noFill/>
          </a:ln>
          <a:effectLst>
            <a:outerShdw blurRad="292100" dist="139700" dir="2700000" algn="tl" rotWithShape="0">
              <a:srgbClr val="333333">
                <a:alpha val="65000"/>
              </a:srgbClr>
            </a:outerShdw>
          </a:effectLst>
        </p:spPr>
      </p:pic>
      <p:pic>
        <p:nvPicPr>
          <p:cNvPr id="32" name="Picture 31">
            <a:extLst>
              <a:ext uri="{FF2B5EF4-FFF2-40B4-BE49-F238E27FC236}">
                <a16:creationId xmlns:a16="http://schemas.microsoft.com/office/drawing/2014/main" id="{9A12A3AE-1D76-4B50-9EE3-30B22B01F87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472427" y="3666226"/>
            <a:ext cx="1370930" cy="914400"/>
          </a:xfrm>
          <a:prstGeom prst="rect">
            <a:avLst/>
          </a:prstGeom>
          <a:ln>
            <a:noFill/>
          </a:ln>
          <a:effectLst>
            <a:outerShdw blurRad="292100" dist="139700" dir="2700000" algn="tl" rotWithShape="0">
              <a:srgbClr val="333333">
                <a:alpha val="65000"/>
              </a:srgbClr>
            </a:outerShdw>
          </a:effectLst>
        </p:spPr>
      </p:pic>
      <p:pic>
        <p:nvPicPr>
          <p:cNvPr id="33" name="Picture 32">
            <a:extLst>
              <a:ext uri="{FF2B5EF4-FFF2-40B4-BE49-F238E27FC236}">
                <a16:creationId xmlns:a16="http://schemas.microsoft.com/office/drawing/2014/main" id="{E6943FD8-F7AA-42E6-8A19-B96C966263F5}"/>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907436" y="3666226"/>
            <a:ext cx="1370930" cy="914400"/>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C24A2679-32B7-4C34-81DF-F306DC95AB98}"/>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385772" y="3666226"/>
            <a:ext cx="1370930" cy="914400"/>
          </a:xfrm>
          <a:prstGeom prst="rect">
            <a:avLst/>
          </a:prstGeom>
        </p:spPr>
      </p:pic>
      <p:pic>
        <p:nvPicPr>
          <p:cNvPr id="20" name="Picture 19">
            <a:extLst>
              <a:ext uri="{FF2B5EF4-FFF2-40B4-BE49-F238E27FC236}">
                <a16:creationId xmlns:a16="http://schemas.microsoft.com/office/drawing/2014/main" id="{DCC1859B-5703-45DC-9BD1-A64BAF8F8E84}"/>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6472428" y="7667375"/>
            <a:ext cx="1370929" cy="914398"/>
          </a:xfrm>
          <a:prstGeom prst="rect">
            <a:avLst/>
          </a:prstGeom>
          <a:ln>
            <a:noFill/>
          </a:ln>
          <a:effectLst>
            <a:outerShdw blurRad="292100" dist="139700" dir="2700000" algn="tl" rotWithShape="0">
              <a:srgbClr val="333333">
                <a:alpha val="65000"/>
              </a:srgbClr>
            </a:outerShdw>
          </a:effectLst>
        </p:spPr>
      </p:pic>
      <p:pic>
        <p:nvPicPr>
          <p:cNvPr id="22" name="Picture 21">
            <a:extLst>
              <a:ext uri="{FF2B5EF4-FFF2-40B4-BE49-F238E27FC236}">
                <a16:creationId xmlns:a16="http://schemas.microsoft.com/office/drawing/2014/main" id="{F1C11FD7-5E27-4A36-AB68-2CFE24C3ECF1}"/>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4443542" y="7667375"/>
            <a:ext cx="1370930" cy="914399"/>
          </a:xfrm>
          <a:prstGeom prst="rect">
            <a:avLst/>
          </a:prstGeom>
          <a:ln>
            <a:noFill/>
          </a:ln>
          <a:effectLst>
            <a:outerShdw blurRad="292100" dist="139700" dir="2700000" algn="tl" rotWithShape="0">
              <a:srgbClr val="333333">
                <a:alpha val="65000"/>
              </a:srgbClr>
            </a:outerShdw>
          </a:effectLst>
        </p:spPr>
      </p:pic>
      <p:pic>
        <p:nvPicPr>
          <p:cNvPr id="28" name="Picture 27">
            <a:extLst>
              <a:ext uri="{FF2B5EF4-FFF2-40B4-BE49-F238E27FC236}">
                <a16:creationId xmlns:a16="http://schemas.microsoft.com/office/drawing/2014/main" id="{BDB8DBA2-A1D2-4CF5-8BAB-CF6A1B58DE99}"/>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2414657" y="7667375"/>
            <a:ext cx="1370930" cy="914399"/>
          </a:xfrm>
          <a:prstGeom prst="rect">
            <a:avLst/>
          </a:prstGeom>
          <a:ln>
            <a:noFill/>
          </a:ln>
          <a:effectLst>
            <a:outerShdw blurRad="292100" dist="139700" dir="2700000" algn="tl" rotWithShape="0">
              <a:srgbClr val="333333">
                <a:alpha val="65000"/>
              </a:srgbClr>
            </a:outerShdw>
          </a:effectLst>
        </p:spPr>
      </p:pic>
      <p:pic>
        <p:nvPicPr>
          <p:cNvPr id="30" name="Picture 29">
            <a:extLst>
              <a:ext uri="{FF2B5EF4-FFF2-40B4-BE49-F238E27FC236}">
                <a16:creationId xmlns:a16="http://schemas.microsoft.com/office/drawing/2014/main" id="{6D24EE7C-A871-4796-A68B-32E1B9BF0FBF}"/>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385772" y="7667375"/>
            <a:ext cx="1370930" cy="914399"/>
          </a:xfrm>
          <a:prstGeom prst="rect">
            <a:avLst/>
          </a:prstGeom>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2013</TotalTime>
  <Words>128</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Open House June 3rd From 2-5pm All Offers To Be Submitted By 5pm June 4th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82</cp:revision>
  <dcterms:created xsi:type="dcterms:W3CDTF">2006-08-16T00:00:00Z</dcterms:created>
  <dcterms:modified xsi:type="dcterms:W3CDTF">2021-06-02T17:27:29Z</dcterms:modified>
</cp:coreProperties>
</file>