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3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6657EE09-42B9-43F4-B5E7-6850071F296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98947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90831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61060" y="649818"/>
            <a:ext cx="831354" cy="1033144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5212" y="649818"/>
            <a:ext cx="2410122" cy="103314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860874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14487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18959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5212" y="3244851"/>
            <a:ext cx="1620738"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71675" y="3244851"/>
            <a:ext cx="1620739"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57EE09-42B9-43F4-B5E7-6850071F296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47953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57EE09-42B9-43F4-B5E7-6850071F296F}" type="datetimeFigureOut">
              <a:rPr lang="en-US" smtClean="0"/>
              <a:t>3/28/2018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885758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57EE09-42B9-43F4-B5E7-6850071F296F}" type="datetimeFigureOut">
              <a:rPr lang="en-US" smtClean="0"/>
              <a:t>3/28/2018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92227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3/28/2018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29111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073839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390336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6657EE09-42B9-43F4-B5E7-6850071F296F}" type="datetimeFigureOut">
              <a:rPr lang="en-US" smtClean="0"/>
              <a:t>3/28/2018</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561594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2159" y="0"/>
            <a:ext cx="68580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50312" y="5351514"/>
            <a:ext cx="6773124" cy="2077324"/>
          </a:xfrm>
        </p:spPr>
        <p:txBody>
          <a:bodyPr anchor="ctr">
            <a:noAutofit/>
          </a:bodyPr>
          <a:lstStyle/>
          <a:p>
            <a:r>
              <a:rPr lang="en-US" sz="1400" dirty="0">
                <a:latin typeface="Arial" panose="020B0604020202020204" pitchFamily="34" charset="0"/>
                <a:cs typeface="Arial" panose="020B0604020202020204" pitchFamily="34" charset="0"/>
              </a:rPr>
              <a:t>WOW!! Fresh, Clean, Modern, Move in ready. All new distressed bamboo floors through out the entire downstairs. Freshly painted a nice light neutral gray. Freshly painted white kitchen cabinets with new hardware. New granite tops with sub way tiled backsplash. All new stainless appliances to include a side by side fridge. Matching granite placed around the fireplace. All new carpet in all the bedrooms. All new lights, ceiling fans. New granite tops, tiled floor, and a beautiful tiled master shower. A full bathroom was added in the huge frog to make it the perfect man cave, or mother in law suite. New screen door and all new screen on back porch. all new built privacy fence. 30 year arc. shingled roof. all new blinds at every window. topped with professional landscaping.</a:t>
            </a:r>
            <a:endParaRPr lang="en-US" sz="11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6226" y="990640"/>
            <a:ext cx="3649865" cy="2737399"/>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71052" y="7428839"/>
            <a:ext cx="1152384" cy="864288"/>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39825" y="7428839"/>
            <a:ext cx="1152384" cy="864288"/>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08598" y="7428840"/>
            <a:ext cx="1152384" cy="864288"/>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75329" y="6184239"/>
            <a:ext cx="1152384" cy="864288"/>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28416" y="0"/>
            <a:ext cx="2800350" cy="752475"/>
          </a:xfrm>
          <a:prstGeom prst="rect">
            <a:avLst/>
          </a:prstGeom>
        </p:spPr>
      </p:pic>
      <p:sp>
        <p:nvSpPr>
          <p:cNvPr id="12" name="Rectangle 11"/>
          <p:cNvSpPr/>
          <p:nvPr/>
        </p:nvSpPr>
        <p:spPr>
          <a:xfrm>
            <a:off x="-12700" y="3822567"/>
            <a:ext cx="6887718" cy="646331"/>
          </a:xfrm>
          <a:prstGeom prst="rect">
            <a:avLst/>
          </a:prstGeom>
        </p:spPr>
        <p:txBody>
          <a:bodyPr wrap="square">
            <a:spAutoFit/>
          </a:bodyPr>
          <a:lstStyle/>
          <a:p>
            <a:pPr algn="ctr"/>
            <a:r>
              <a:rPr lang="en-US" sz="2000" b="1" dirty="0">
                <a:latin typeface="Arial" panose="020B0604020202020204" pitchFamily="34" charset="0"/>
                <a:cs typeface="Arial" panose="020B0604020202020204" pitchFamily="34" charset="0"/>
              </a:rPr>
              <a:t>109 Jillian Circle</a:t>
            </a:r>
          </a:p>
          <a:p>
            <a:pPr algn="ctr"/>
            <a:r>
              <a:rPr lang="en-US" sz="1600" dirty="0">
                <a:latin typeface="Arial" panose="020B0604020202020204" pitchFamily="34" charset="0"/>
                <a:cs typeface="Arial" panose="020B0604020202020204" pitchFamily="34" charset="0"/>
              </a:rPr>
              <a:t>Crowfield Plantation | Goose Creek | MLS# 18005812 | $329,900</a:t>
            </a:r>
          </a:p>
        </p:txBody>
      </p:sp>
      <p:sp>
        <p:nvSpPr>
          <p:cNvPr id="13" name="Rectangle 12"/>
          <p:cNvSpPr/>
          <p:nvPr/>
        </p:nvSpPr>
        <p:spPr>
          <a:xfrm>
            <a:off x="-127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412998" y="39249"/>
            <a:ext cx="3445002" cy="707886"/>
          </a:xfrm>
          <a:prstGeom prst="rect">
            <a:avLst/>
          </a:prstGeom>
        </p:spPr>
        <p:txBody>
          <a:bodyPr wrap="square">
            <a:spAutoFit/>
          </a:bodyPr>
          <a:lstStyle/>
          <a:p>
            <a:pPr algn="r"/>
            <a:r>
              <a:rPr lang="en-US" sz="2000" b="1" i="1" dirty="0">
                <a:solidFill>
                  <a:srgbClr val="C92127"/>
                </a:solidFill>
                <a:latin typeface="Arial" panose="020B0604020202020204" pitchFamily="34" charset="0"/>
                <a:cs typeface="Arial" panose="020B0604020202020204" pitchFamily="34" charset="0"/>
              </a:rPr>
              <a:t>Gorgeous 4 Bed ~ 3½ Bath</a:t>
            </a:r>
          </a:p>
          <a:p>
            <a:pPr algn="r"/>
            <a:r>
              <a:rPr lang="en-US" sz="2000" b="1" i="1" dirty="0">
                <a:solidFill>
                  <a:srgbClr val="C92127"/>
                </a:solidFill>
                <a:latin typeface="Arial" panose="020B0604020202020204" pitchFamily="34" charset="0"/>
                <a:cs typeface="Arial" panose="020B0604020202020204" pitchFamily="34" charset="0"/>
              </a:rPr>
              <a:t>Renovation In The Hamlets</a:t>
            </a:r>
            <a:endParaRPr lang="en-US" sz="2000"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29718" y="94113"/>
            <a:ext cx="3353562"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Don C. Mason, CIAS, CNE</a:t>
            </a:r>
          </a:p>
          <a:p>
            <a:r>
              <a:rPr lang="en-US" sz="1200" dirty="0">
                <a:latin typeface="Arial" panose="020B0604020202020204" pitchFamily="34" charset="0"/>
                <a:cs typeface="Arial" panose="020B0604020202020204" pitchFamily="34" charset="0"/>
              </a:rPr>
              <a:t>(843) 364-9090</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nibsc@aol.com</a:t>
            </a:r>
          </a:p>
        </p:txBody>
      </p:sp>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0312" y="7428840"/>
            <a:ext cx="1152384" cy="864288"/>
          </a:xfrm>
          <a:prstGeom prst="rect">
            <a:avLst/>
          </a:prstGeom>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29416" y="4487226"/>
            <a:ext cx="1152384" cy="864288"/>
          </a:xfrm>
          <a:prstGeom prst="rect">
            <a:avLst/>
          </a:prstGeom>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87780" y="4487226"/>
            <a:ext cx="1152384" cy="864288"/>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28241" y="4468898"/>
            <a:ext cx="1152384" cy="864288"/>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0312" y="4487226"/>
            <a:ext cx="648216" cy="864288"/>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671052" y="4487226"/>
            <a:ext cx="1152384" cy="864288"/>
          </a:xfrm>
          <a:prstGeom prst="rect">
            <a:avLst/>
          </a:prstGeom>
        </p:spPr>
      </p:pic>
      <p:pic>
        <p:nvPicPr>
          <p:cNvPr id="24" name="Picture 23">
            <a:extLst>
              <a:ext uri="{FF2B5EF4-FFF2-40B4-BE49-F238E27FC236}">
                <a16:creationId xmlns:a16="http://schemas.microsoft.com/office/drawing/2014/main" id="{FD797D86-966A-48AB-AC7A-A625045E95CE}"/>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81539" y="7428838"/>
            <a:ext cx="648216" cy="864288"/>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212</Words>
  <Application>Microsoft Office PowerPoint</Application>
  <PresentationFormat>Letter Paper (8.5x11 in)</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16</cp:revision>
  <dcterms:created xsi:type="dcterms:W3CDTF">2015-08-21T15:09:03Z</dcterms:created>
  <dcterms:modified xsi:type="dcterms:W3CDTF">2018-03-28T19:55:07Z</dcterms:modified>
</cp:coreProperties>
</file>