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0058400" cy="7772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8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1512" y="78"/>
      </p:cViewPr>
      <p:guideLst>
        <p:guide orient="horz" pos="2448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3" y="1554480"/>
            <a:ext cx="9052560" cy="2072640"/>
          </a:xfrm>
        </p:spPr>
        <p:txBody>
          <a:bodyPr vert="horz" lIns="50941" tIns="0" rIns="50941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53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508760" y="3775924"/>
            <a:ext cx="7040880" cy="19862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509412" indent="0" algn="ctr">
              <a:buNone/>
            </a:lvl2pPr>
            <a:lvl3pPr marL="1018824" indent="0" algn="ctr">
              <a:buNone/>
            </a:lvl3pPr>
            <a:lvl4pPr marL="1528237" indent="0" algn="ctr">
              <a:buNone/>
            </a:lvl4pPr>
            <a:lvl5pPr marL="2037649" indent="0" algn="ctr">
              <a:buNone/>
            </a:lvl5pPr>
            <a:lvl6pPr marL="2547061" indent="0" algn="ctr">
              <a:buNone/>
            </a:lvl6pPr>
            <a:lvl7pPr marL="3056473" indent="0" algn="ctr">
              <a:buNone/>
            </a:lvl7pPr>
            <a:lvl8pPr marL="3565886" indent="0" algn="ctr">
              <a:buNone/>
            </a:lvl8pPr>
            <a:lvl9pPr marL="4075298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311257"/>
            <a:ext cx="2263140" cy="6631728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311257"/>
            <a:ext cx="6621780" cy="6631728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0220" y="690880"/>
            <a:ext cx="7795260" cy="20726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3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60220" y="2842157"/>
            <a:ext cx="7795260" cy="1711007"/>
          </a:xfrm>
        </p:spPr>
        <p:txBody>
          <a:bodyPr anchor="t"/>
          <a:lstStyle>
            <a:lvl1pPr marL="81506" indent="0" algn="l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17280" y="7272232"/>
            <a:ext cx="838200" cy="41380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1813560"/>
            <a:ext cx="4442460" cy="5129425"/>
          </a:xfrm>
        </p:spPr>
        <p:txBody>
          <a:bodyPr/>
          <a:lstStyle>
            <a:lvl1pPr>
              <a:defRPr sz="29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1813560"/>
            <a:ext cx="4442460" cy="5129425"/>
          </a:xfrm>
        </p:spPr>
        <p:txBody>
          <a:bodyPr/>
          <a:lstStyle>
            <a:lvl1pPr>
              <a:defRPr sz="29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309457"/>
            <a:ext cx="9052560" cy="1295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739794"/>
            <a:ext cx="4444207" cy="851005"/>
          </a:xfrm>
        </p:spPr>
        <p:txBody>
          <a:bodyPr anchor="ctr"/>
          <a:lstStyle>
            <a:lvl1pPr marL="0" indent="0">
              <a:buNone/>
              <a:defRPr sz="2700" b="0" cap="all" baseline="0">
                <a:solidFill>
                  <a:schemeClr val="tx1"/>
                </a:solidFill>
              </a:defRPr>
            </a:lvl1pPr>
            <a:lvl2pPr>
              <a:buNone/>
              <a:defRPr sz="2200" b="1"/>
            </a:lvl2pPr>
            <a:lvl3pPr>
              <a:buNone/>
              <a:defRPr sz="20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5109528" y="1739794"/>
            <a:ext cx="4445953" cy="851005"/>
          </a:xfrm>
        </p:spPr>
        <p:txBody>
          <a:bodyPr anchor="ctr"/>
          <a:lstStyle>
            <a:lvl1pPr marL="0" indent="0">
              <a:buNone/>
              <a:defRPr sz="2700" b="0" cap="all" baseline="0">
                <a:solidFill>
                  <a:schemeClr val="tx1"/>
                </a:solidFill>
              </a:defRPr>
            </a:lvl1pPr>
            <a:lvl2pPr>
              <a:buNone/>
              <a:defRPr sz="2200" b="1"/>
            </a:lvl2pPr>
            <a:lvl3pPr>
              <a:buNone/>
              <a:defRPr sz="20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502920" y="2677160"/>
            <a:ext cx="4444207" cy="4265825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2677160"/>
            <a:ext cx="4445953" cy="4265825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309457"/>
            <a:ext cx="3309144" cy="131699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5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02921" y="1727200"/>
            <a:ext cx="3309144" cy="5215785"/>
          </a:xfrm>
        </p:spPr>
        <p:txBody>
          <a:bodyPr/>
          <a:lstStyle>
            <a:lvl1pPr marL="0" indent="0">
              <a:buNone/>
              <a:defRPr sz="1600"/>
            </a:lvl1pPr>
            <a:lvl2pPr>
              <a:buNone/>
              <a:defRPr sz="1300"/>
            </a:lvl2pPr>
            <a:lvl3pPr>
              <a:buNone/>
              <a:defRPr sz="1100"/>
            </a:lvl3pPr>
            <a:lvl4pPr>
              <a:buNone/>
              <a:defRPr sz="1000"/>
            </a:lvl4pPr>
            <a:lvl5pPr>
              <a:buNone/>
              <a:defRPr sz="10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932555" y="309457"/>
            <a:ext cx="5622925" cy="6633528"/>
          </a:xfrm>
        </p:spPr>
        <p:txBody>
          <a:bodyPr/>
          <a:lstStyle>
            <a:lvl1pPr>
              <a:defRPr sz="2900"/>
            </a:lvl1pPr>
            <a:lvl2pPr>
              <a:defRPr sz="2700"/>
            </a:lvl2pPr>
            <a:lvl3pPr>
              <a:defRPr sz="2500"/>
            </a:lvl3pPr>
            <a:lvl4pPr>
              <a:defRPr sz="22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1680" y="690880"/>
            <a:ext cx="6035040" cy="591926"/>
          </a:xfrm>
        </p:spPr>
        <p:txBody>
          <a:bodyPr lIns="50941" rIns="50941" bIns="0" anchor="b">
            <a:sp3d prstMaterial="softEdge"/>
          </a:bodyPr>
          <a:lstStyle>
            <a:lvl1pPr algn="ctr">
              <a:buNone/>
              <a:defRPr sz="22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11680" y="2076238"/>
            <a:ext cx="6035040" cy="44907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marL="0" indent="0" algn="l" rtl="0" eaLnBrk="1" latinLnBrk="0" hangingPunct="1">
              <a:buNone/>
              <a:defRPr sz="36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1680" y="1322358"/>
            <a:ext cx="6035040" cy="601066"/>
          </a:xfrm>
        </p:spPr>
        <p:txBody>
          <a:bodyPr lIns="50941" tIns="50941" rIns="50941" anchor="t"/>
          <a:lstStyle>
            <a:lvl1pPr marL="0" indent="0" algn="ctr">
              <a:buNone/>
              <a:defRPr sz="1600"/>
            </a:lvl1pPr>
            <a:lvl2pPr>
              <a:defRPr sz="13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502920" y="311256"/>
            <a:ext cx="9052560" cy="1295400"/>
          </a:xfrm>
          <a:prstGeom prst="rect">
            <a:avLst/>
          </a:prstGeom>
        </p:spPr>
        <p:txBody>
          <a:bodyPr vert="horz" lIns="101882" tIns="50941" rIns="101882" bIns="50941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502920" y="1813560"/>
            <a:ext cx="9052560" cy="5337048"/>
          </a:xfrm>
          <a:prstGeom prst="rect">
            <a:avLst/>
          </a:prstGeom>
        </p:spPr>
        <p:txBody>
          <a:bodyPr vert="horz" lIns="101882" tIns="50941" rIns="101882" bIns="50941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02920" y="7272232"/>
            <a:ext cx="2346960" cy="413808"/>
          </a:xfrm>
          <a:prstGeom prst="rect">
            <a:avLst/>
          </a:prstGeom>
        </p:spPr>
        <p:txBody>
          <a:bodyPr vert="horz" lIns="101882" tIns="50941" rIns="101882" bIns="50941" anchor="b"/>
          <a:lstStyle>
            <a:lvl1pPr algn="l" eaLnBrk="1" latinLnBrk="0" hangingPunct="1">
              <a:defRPr kumimoji="0" sz="13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436620" y="7272232"/>
            <a:ext cx="3185160" cy="413808"/>
          </a:xfrm>
          <a:prstGeom prst="rect">
            <a:avLst/>
          </a:prstGeom>
        </p:spPr>
        <p:txBody>
          <a:bodyPr vert="horz" lIns="101882" tIns="50941" rIns="101882" bIns="50941" anchor="b"/>
          <a:lstStyle>
            <a:lvl1pPr algn="ctr" eaLnBrk="1" latinLnBrk="0" hangingPunct="1">
              <a:defRPr kumimoji="0" sz="13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717280" y="7272232"/>
            <a:ext cx="838200" cy="413808"/>
          </a:xfrm>
          <a:prstGeom prst="rect">
            <a:avLst/>
          </a:prstGeom>
        </p:spPr>
        <p:txBody>
          <a:bodyPr vert="horz" lIns="0" tIns="50941" rIns="0" bIns="50941" anchor="b"/>
          <a:lstStyle>
            <a:lvl1pPr algn="r" eaLnBrk="1" latinLnBrk="0" hangingPunct="1">
              <a:defRPr kumimoji="0" sz="13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6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611295" indent="-458471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967883" indent="-315836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263342" indent="-254706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507860" indent="-203765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721813" indent="-203765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1966331" indent="-203765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190473" indent="-203765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414614" indent="-203765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638755" indent="-203765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4026" y="50887"/>
            <a:ext cx="5373564" cy="4030174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36785" y="0"/>
            <a:ext cx="10095186" cy="457200"/>
          </a:xfrm>
        </p:spPr>
        <p:txBody>
          <a:bodyPr anchor="t">
            <a:normAutofit/>
          </a:bodyPr>
          <a:lstStyle/>
          <a:p>
            <a:r>
              <a:rPr lang="en-US" sz="2800" dirty="0">
                <a:solidFill>
                  <a:srgbClr val="FF0000"/>
                </a:solidFill>
                <a:effectLst/>
              </a:rPr>
              <a:t>Be ready to be impressed!</a:t>
            </a:r>
            <a:endParaRPr lang="en-US" sz="3000" i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1823" y="4495800"/>
            <a:ext cx="10045263" cy="1524000"/>
          </a:xfrm>
        </p:spPr>
        <p:txBody>
          <a:bodyPr anchor="ctr">
            <a:noAutofit/>
          </a:bodyPr>
          <a:lstStyle/>
          <a:p>
            <a:r>
              <a:rPr lang="en-US" sz="1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DORCHESTER DISTRICT 2 SCHOOLS – The Alexandria floor plan located on a cul-de-sac says WELCOME the moment you pull in the driveway. This spacious 5BR, 2.5BA brick home shows like a model but offers a relaxed lifestyle with beautiful hardwood floors on the first floor. Formal dining room is adjacent to the eat-in kitchen with stainless appliances, workstation and island. Large family room complete with fireplace and book shelves leads to the screen porch. Over-sized 5th bedroom with access from kitchen or upstairs hall could be used as a bonus room. Master bedroom located on second floor has double trey ceilings with ceiling fan and deluxe master bath with garden tub and shower. Faux wood blinds throughout.</a:t>
            </a:r>
            <a:endParaRPr lang="en-US" sz="13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439400" y="1093177"/>
            <a:ext cx="2779986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210 Barberry St</a:t>
            </a:r>
          </a:p>
          <a:p>
            <a:pPr algn="ctr"/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White Gables</a:t>
            </a:r>
          </a:p>
          <a:p>
            <a:pPr algn="ctr"/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Summerville</a:t>
            </a:r>
          </a:p>
          <a:p>
            <a:pPr algn="ctr"/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MLS# 1417492</a:t>
            </a:r>
          </a:p>
          <a:p>
            <a:pPr algn="ctr"/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$209,900</a:t>
            </a:r>
          </a:p>
        </p:txBody>
      </p:sp>
      <p:sp>
        <p:nvSpPr>
          <p:cNvPr id="6" name="Rectangle 5"/>
          <p:cNvSpPr/>
          <p:nvPr/>
        </p:nvSpPr>
        <p:spPr>
          <a:xfrm>
            <a:off x="3088670" y="6019800"/>
            <a:ext cx="3844276" cy="17389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b="1" dirty="0"/>
              <a:t>Diane Watkins, ABR</a:t>
            </a:r>
          </a:p>
          <a:p>
            <a:pPr algn="ctr"/>
            <a:endParaRPr lang="en-US" sz="1100" b="1" dirty="0"/>
          </a:p>
          <a:p>
            <a:pPr algn="ctr"/>
            <a:r>
              <a:rPr lang="en-US" sz="1400" b="1" dirty="0"/>
              <a:t>Cell: 843-813-0276</a:t>
            </a:r>
          </a:p>
          <a:p>
            <a:pPr algn="ctr"/>
            <a:r>
              <a:rPr lang="en-US" sz="1400" b="1" dirty="0"/>
              <a:t>Office: 843-821-1111</a:t>
            </a:r>
          </a:p>
          <a:p>
            <a:pPr algn="ctr"/>
            <a:r>
              <a:rPr lang="en-US" sz="1400" b="1" dirty="0"/>
              <a:t>diane@milerproperties.com</a:t>
            </a:r>
            <a:br>
              <a:rPr lang="en-US" sz="1400" b="1" dirty="0"/>
            </a:br>
            <a:r>
              <a:rPr lang="en-US" sz="1400" b="1" dirty="0"/>
              <a:t>www.milerproperties.com</a:t>
            </a:r>
          </a:p>
          <a:p>
            <a:pPr algn="ctr"/>
            <a:endParaRPr lang="en-US" sz="1100" b="1" dirty="0"/>
          </a:p>
          <a:p>
            <a:pPr algn="ctr"/>
            <a:r>
              <a:rPr lang="en-US" sz="1000" dirty="0"/>
              <a:t>Miler Properties | 625 Old Trolley Rd | Summerville, SC 29485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46" y="50887"/>
            <a:ext cx="1377696" cy="103327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126" y="1537682"/>
            <a:ext cx="1372136" cy="102910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6019800"/>
            <a:ext cx="2215989" cy="166199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451" y="6019800"/>
            <a:ext cx="2215989" cy="166199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126" y="3051959"/>
            <a:ext cx="1372136" cy="102910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377" y="50887"/>
            <a:ext cx="1372136" cy="102910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377" y="1535597"/>
            <a:ext cx="1372136" cy="102910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377" y="3051958"/>
            <a:ext cx="1372137" cy="1029103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7" name="Rectangle 6"/>
          <p:cNvSpPr/>
          <p:nvPr/>
        </p:nvSpPr>
        <p:spPr>
          <a:xfrm>
            <a:off x="2496208" y="3188509"/>
            <a:ext cx="5029200" cy="89255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dirty="0">
                <a:effectLst>
                  <a:reflection blurRad="6350" stA="60000" endA="900" endPos="24000" dist="76200" dir="5400000" sy="-100000" algn="bl" rotWithShape="0"/>
                </a:effectLst>
              </a:rPr>
              <a:t>109 Keller Spring Court</a:t>
            </a:r>
          </a:p>
          <a:p>
            <a:pPr algn="ctr"/>
            <a:r>
              <a:rPr lang="en-US" sz="1600" dirty="0">
                <a:effectLst>
                  <a:reflection blurRad="6350" stA="60000" endA="900" endPos="24000" dist="76200" dir="5400000" sy="-100000" algn="bl" rotWithShape="0"/>
                </a:effectLst>
              </a:rPr>
              <a:t>Bridges of Summerville ~ Summerville</a:t>
            </a:r>
          </a:p>
          <a:p>
            <a:pPr algn="ctr"/>
            <a:r>
              <a:rPr lang="en-US" sz="1600" dirty="0">
                <a:effectLst>
                  <a:reflection blurRad="6350" stA="60000" endA="900" endPos="24000" dist="76200" dir="5400000" sy="-100000" algn="bl" rotWithShape="0"/>
                </a:effectLst>
              </a:rPr>
              <a:t>MLS# 16027848 ~ $319,000</a:t>
            </a:r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>
            <a:off x="51214" y="4114800"/>
            <a:ext cx="9919189" cy="457200"/>
          </a:xfrm>
          <a:prstGeom prst="rect">
            <a:avLst/>
          </a:prstGeom>
        </p:spPr>
        <p:txBody>
          <a:bodyPr vert="horz" lIns="50941" tIns="0" rIns="50941" bIns="0" anchor="t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5300" b="1" kern="1200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defTabSz="914400"/>
            <a:r>
              <a:rPr lang="en-US" sz="2800" dirty="0">
                <a:solidFill>
                  <a:srgbClr val="FFFF00"/>
                </a:solidFill>
                <a:effectLst/>
              </a:rPr>
              <a:t>OPEN HOUSE SUNDAY FEBRUARY 12th 1-4pm</a:t>
            </a:r>
            <a:endParaRPr lang="en-US" sz="3000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0890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40</TotalTime>
  <Words>175</Words>
  <Application>Microsoft Office PowerPoint</Application>
  <PresentationFormat>Custom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Book Antiqua</vt:lpstr>
      <vt:lpstr>Lucida Sans</vt:lpstr>
      <vt:lpstr>Wingdings</vt:lpstr>
      <vt:lpstr>Wingdings 2</vt:lpstr>
      <vt:lpstr>Wingdings 3</vt:lpstr>
      <vt:lpstr>Apex</vt:lpstr>
      <vt:lpstr>Be ready to be impressed!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 HOUSE!!  Sunday 8/24, 1-4</dc:title>
  <dc:creator>CVH360</dc:creator>
  <cp:lastModifiedBy>A. Thomas Price</cp:lastModifiedBy>
  <cp:revision>9</cp:revision>
  <dcterms:created xsi:type="dcterms:W3CDTF">2006-08-16T00:00:00Z</dcterms:created>
  <dcterms:modified xsi:type="dcterms:W3CDTF">2017-02-06T15:46:49Z</dcterms:modified>
</cp:coreProperties>
</file>