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66" y="-5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4953000"/>
            <a:ext cx="5638800" cy="3759393"/>
          </a:xfrm>
        </p:spPr>
        <p:txBody>
          <a:bodyPr anchor="ctr">
            <a:noAutofit/>
          </a:bodyPr>
          <a:lstStyle/>
          <a:p>
            <a:r>
              <a:rPr lang="en-US" sz="1600" b="1" i="1" dirty="0" smtClean="0">
                <a:solidFill>
                  <a:schemeClr val="accent1">
                    <a:lumMod val="50000"/>
                  </a:schemeClr>
                </a:solidFill>
                <a:latin typeface="Times New Roman" panose="02020603050405020304" pitchFamily="18" charset="0"/>
                <a:cs typeface="Times New Roman" panose="02020603050405020304" pitchFamily="18" charset="0"/>
              </a:rPr>
              <a:t>Newly remodeled, traditional home, in Quail Arbor. </a:t>
            </a:r>
          </a:p>
          <a:p>
            <a:endParaRPr lang="en-US" sz="1600" dirty="0" smtClean="0">
              <a:solidFill>
                <a:schemeClr val="accent1">
                  <a:lumMod val="50000"/>
                </a:schemeClr>
              </a:solidFill>
              <a:latin typeface="Times New Roman" panose="02020603050405020304" pitchFamily="18" charset="0"/>
              <a:cs typeface="Times New Roman" panose="02020603050405020304" pitchFamily="18" charset="0"/>
            </a:endParaRPr>
          </a:p>
          <a:p>
            <a:r>
              <a:rPr lang="en-US" sz="1600" dirty="0" smtClean="0">
                <a:solidFill>
                  <a:schemeClr val="accent1">
                    <a:lumMod val="50000"/>
                  </a:schemeClr>
                </a:solidFill>
                <a:latin typeface="Times New Roman" panose="02020603050405020304" pitchFamily="18" charset="0"/>
                <a:cs typeface="Times New Roman" panose="02020603050405020304" pitchFamily="18" charset="0"/>
              </a:rPr>
              <a:t>Dorchester 2 school district. So welcoming, is the full front porch, that wraps one side of the home. An open floor plan, that flows from the spacious family room into the eating area, into the kitchen. Gleaming wood floors downstairs. </a:t>
            </a:r>
          </a:p>
          <a:p>
            <a:endParaRPr lang="en-US" sz="1600" dirty="0" smtClean="0">
              <a:solidFill>
                <a:schemeClr val="accent1">
                  <a:lumMod val="50000"/>
                </a:schemeClr>
              </a:solidFill>
              <a:latin typeface="Times New Roman" panose="02020603050405020304" pitchFamily="18" charset="0"/>
              <a:cs typeface="Times New Roman" panose="02020603050405020304" pitchFamily="18" charset="0"/>
            </a:endParaRPr>
          </a:p>
          <a:p>
            <a:r>
              <a:rPr lang="en-US" sz="1600" dirty="0" smtClean="0">
                <a:solidFill>
                  <a:schemeClr val="accent1">
                    <a:lumMod val="50000"/>
                  </a:schemeClr>
                </a:solidFill>
                <a:latin typeface="Times New Roman" panose="02020603050405020304" pitchFamily="18" charset="0"/>
                <a:cs typeface="Times New Roman" panose="02020603050405020304" pitchFamily="18" charset="0"/>
              </a:rPr>
              <a:t>New kitchen cabinets, new granite, new appliances, new fixtures, new, new, new. The large FROG can be the 4th bedroom, or just a bonus room. Low E windows, all but 2. Two car finished </a:t>
            </a:r>
            <a:r>
              <a:rPr lang="en-US" sz="1600" smtClean="0">
                <a:solidFill>
                  <a:schemeClr val="accent1">
                    <a:lumMod val="50000"/>
                  </a:schemeClr>
                </a:solidFill>
                <a:latin typeface="Times New Roman" panose="02020603050405020304" pitchFamily="18" charset="0"/>
                <a:cs typeface="Times New Roman" panose="02020603050405020304" pitchFamily="18" charset="0"/>
              </a:rPr>
              <a:t>garage. Great </a:t>
            </a:r>
            <a:r>
              <a:rPr lang="en-US" sz="1600" dirty="0" smtClean="0">
                <a:solidFill>
                  <a:schemeClr val="accent1">
                    <a:lumMod val="50000"/>
                  </a:schemeClr>
                </a:solidFill>
                <a:latin typeface="Times New Roman" panose="02020603050405020304" pitchFamily="18" charset="0"/>
                <a:cs typeface="Times New Roman" panose="02020603050405020304" pitchFamily="18" charset="0"/>
              </a:rPr>
              <a:t>central location, close to town of Summerville, Dorchester Rd., Hwy 61, or I-26. </a:t>
            </a:r>
          </a:p>
          <a:p>
            <a:endParaRPr lang="en-US" sz="1600" dirty="0" smtClean="0">
              <a:solidFill>
                <a:schemeClr val="accent1">
                  <a:lumMod val="50000"/>
                </a:schemeClr>
              </a:solidFill>
              <a:latin typeface="Times New Roman" panose="02020603050405020304" pitchFamily="18" charset="0"/>
              <a:cs typeface="Times New Roman" panose="02020603050405020304" pitchFamily="18" charset="0"/>
            </a:endParaRPr>
          </a:p>
          <a:p>
            <a:r>
              <a:rPr lang="en-US" sz="1600" b="1" i="1" dirty="0" smtClean="0">
                <a:solidFill>
                  <a:schemeClr val="accent1">
                    <a:lumMod val="50000"/>
                  </a:schemeClr>
                </a:solidFill>
                <a:latin typeface="Times New Roman" panose="02020603050405020304" pitchFamily="18" charset="0"/>
                <a:cs typeface="Times New Roman" panose="02020603050405020304" pitchFamily="18" charset="0"/>
              </a:rPr>
              <a:t>All this, and it could be yours!</a:t>
            </a:r>
            <a:endParaRPr lang="en-US" sz="1600" b="1" i="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6014" y="140727"/>
            <a:ext cx="1242546" cy="124254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34522" y="706741"/>
            <a:ext cx="5661678" cy="424625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74282" y="1629280"/>
            <a:ext cx="1226011" cy="122601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86861" y="3101298"/>
            <a:ext cx="1200853" cy="120085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73425" y="6013365"/>
            <a:ext cx="1227725" cy="12277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3170" r="12767"/>
          <a:stretch/>
        </p:blipFill>
        <p:spPr bwMode="auto">
          <a:xfrm>
            <a:off x="374282" y="7487097"/>
            <a:ext cx="1226011" cy="122529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887" y="8967734"/>
            <a:ext cx="1828800" cy="10144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254486" y="8967734"/>
            <a:ext cx="2441714" cy="1015663"/>
          </a:xfrm>
          <a:prstGeom prst="rect">
            <a:avLst/>
          </a:prstGeom>
        </p:spPr>
        <p:txBody>
          <a:bodyPr wrap="square" anchor="ctr">
            <a:spAutoFit/>
          </a:bodyPr>
          <a:lstStyle/>
          <a:p>
            <a:pPr algn="r"/>
            <a:r>
              <a:rPr lang="en-US" sz="1800" b="1" dirty="0" smtClean="0">
                <a:solidFill>
                  <a:schemeClr val="accent1">
                    <a:lumMod val="50000"/>
                  </a:schemeClr>
                </a:solidFill>
                <a:latin typeface="Times New Roman" panose="02020603050405020304" pitchFamily="18" charset="0"/>
                <a:cs typeface="Times New Roman" panose="02020603050405020304" pitchFamily="18" charset="0"/>
              </a:rPr>
              <a:t>Deborah Swails</a:t>
            </a:r>
          </a:p>
          <a:p>
            <a:pPr algn="r"/>
            <a:r>
              <a:rPr lang="en-US" sz="1400" dirty="0" smtClean="0">
                <a:solidFill>
                  <a:schemeClr val="accent1">
                    <a:lumMod val="50000"/>
                  </a:schemeClr>
                </a:solidFill>
                <a:latin typeface="Times New Roman" panose="02020603050405020304" pitchFamily="18" charset="0"/>
                <a:cs typeface="Times New Roman" panose="02020603050405020304" pitchFamily="18" charset="0"/>
              </a:rPr>
              <a:t>Realtor</a:t>
            </a:r>
          </a:p>
          <a:p>
            <a:pPr algn="r"/>
            <a:r>
              <a:rPr lang="en-US" sz="1400" dirty="0" smtClean="0">
                <a:solidFill>
                  <a:schemeClr val="accent1">
                    <a:lumMod val="50000"/>
                  </a:schemeClr>
                </a:solidFill>
                <a:latin typeface="Times New Roman" panose="02020603050405020304" pitchFamily="18" charset="0"/>
                <a:cs typeface="Times New Roman" panose="02020603050405020304" pitchFamily="18" charset="0"/>
              </a:rPr>
              <a:t>Mobile </a:t>
            </a:r>
            <a:r>
              <a:rPr lang="en-US" sz="1400" dirty="0">
                <a:solidFill>
                  <a:schemeClr val="accent1">
                    <a:lumMod val="50000"/>
                  </a:schemeClr>
                </a:solidFill>
                <a:latin typeface="Times New Roman" panose="02020603050405020304" pitchFamily="18" charset="0"/>
                <a:cs typeface="Times New Roman" panose="02020603050405020304" pitchFamily="18" charset="0"/>
              </a:rPr>
              <a:t>- (843) 709-5056</a:t>
            </a:r>
          </a:p>
          <a:p>
            <a:pPr algn="r"/>
            <a:r>
              <a:rPr lang="en-US" sz="1400" dirty="0">
                <a:solidFill>
                  <a:schemeClr val="accent1">
                    <a:lumMod val="50000"/>
                  </a:schemeClr>
                </a:solidFill>
                <a:latin typeface="Times New Roman" panose="02020603050405020304" pitchFamily="18" charset="0"/>
                <a:cs typeface="Times New Roman" panose="02020603050405020304" pitchFamily="18" charset="0"/>
              </a:rPr>
              <a:t>seeswails@aol.com</a:t>
            </a:r>
            <a:endParaRPr lang="en-US" sz="105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Rectangle 4"/>
          <p:cNvSpPr/>
          <p:nvPr/>
        </p:nvSpPr>
        <p:spPr>
          <a:xfrm>
            <a:off x="8077200" y="4261656"/>
            <a:ext cx="4255756" cy="400110"/>
          </a:xfrm>
          <a:prstGeom prst="rect">
            <a:avLst/>
          </a:prstGeom>
        </p:spPr>
        <p:txBody>
          <a:bodyPr wrap="square">
            <a:spAutoFit/>
          </a:bodyPr>
          <a:lstStyle/>
          <a:p>
            <a:pPr algn="ctr"/>
            <a:r>
              <a:rPr lang="en-US" dirty="0">
                <a:latin typeface="Times New Roman" panose="02020603050405020304" pitchFamily="18" charset="0"/>
                <a:cs typeface="Times New Roman" panose="02020603050405020304" pitchFamily="18" charset="0"/>
              </a:rPr>
              <a:t>3,285 </a:t>
            </a:r>
            <a:r>
              <a:rPr lang="en-US" dirty="0" err="1">
                <a:latin typeface="Times New Roman" panose="02020603050405020304" pitchFamily="18" charset="0"/>
                <a:cs typeface="Times New Roman" panose="02020603050405020304" pitchFamily="18" charset="0"/>
              </a:rPr>
              <a:t>Sq</a:t>
            </a:r>
            <a:r>
              <a:rPr lang="en-US" dirty="0">
                <a:latin typeface="Times New Roman" panose="02020603050405020304" pitchFamily="18" charset="0"/>
                <a:cs typeface="Times New Roman" panose="02020603050405020304" pitchFamily="18" charset="0"/>
              </a:rPr>
              <a:t> Ft ~ 4 Bedrooms ~ 2½ Baths</a:t>
            </a:r>
          </a:p>
        </p:txBody>
      </p:sp>
      <p:sp>
        <p:nvSpPr>
          <p:cNvPr id="6" name="Rectangle 5"/>
          <p:cNvSpPr/>
          <p:nvPr/>
        </p:nvSpPr>
        <p:spPr>
          <a:xfrm>
            <a:off x="3810000" y="3752671"/>
            <a:ext cx="3886200" cy="1200329"/>
          </a:xfrm>
          <a:prstGeom prst="rect">
            <a:avLst/>
          </a:prstGeom>
        </p:spPr>
        <p:txBody>
          <a:bodyPr>
            <a:spAutoFit/>
          </a:bodyPr>
          <a:lstStyle/>
          <a:p>
            <a:pPr algn="r"/>
            <a:r>
              <a:rPr lang="en-US" sz="24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109 Red Fox </a:t>
            </a:r>
            <a:r>
              <a:rPr lang="en-US" sz="2400"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Run</a:t>
            </a:r>
          </a:p>
          <a:p>
            <a:pPr algn="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Quail Arbor</a:t>
            </a:r>
          </a:p>
          <a:p>
            <a:pPr algn="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Summerville, SC 29485</a:t>
            </a:r>
          </a:p>
          <a:p>
            <a:pPr algn="r"/>
            <a:r>
              <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MLS# 16013387 ~ $250,000</a:t>
            </a:r>
            <a:endParaRPr lang="en-US" sz="1600"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2133600" y="0"/>
            <a:ext cx="5623560" cy="707886"/>
          </a:xfrm>
          <a:prstGeom prst="rect">
            <a:avLst/>
          </a:prstGeom>
        </p:spPr>
        <p:txBody>
          <a:bodyPr wrap="square">
            <a:spAutoFit/>
          </a:bodyPr>
          <a:lstStyle/>
          <a:p>
            <a:pPr algn="ctr"/>
            <a:r>
              <a:rPr lang="en-US" sz="4000" dirty="0">
                <a:solidFill>
                  <a:schemeClr val="bg1"/>
                </a:solidFill>
                <a:effectLst>
                  <a:outerShdw blurRad="38100" dist="38100" dir="2700000" algn="tl">
                    <a:srgbClr val="000000">
                      <a:alpha val="43137"/>
                    </a:srgbClr>
                  </a:outerShdw>
                </a:effectLst>
                <a:latin typeface="Brush Script MT" panose="03060802040406070304" pitchFamily="66" charset="0"/>
              </a:rPr>
              <a:t>Just listed</a:t>
            </a:r>
            <a:endParaRPr lang="en-US" sz="4000" dirty="0" smtClean="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8" name="Rectangle 7"/>
          <p:cNvSpPr/>
          <p:nvPr/>
        </p:nvSpPr>
        <p:spPr>
          <a:xfrm>
            <a:off x="2057399" y="9059469"/>
            <a:ext cx="2286001" cy="830997"/>
          </a:xfrm>
          <a:prstGeom prst="rect">
            <a:avLst/>
          </a:prstGeom>
        </p:spPr>
        <p:txBody>
          <a:bodyPr wrap="square" anchor="ctr">
            <a:spAutoFit/>
          </a:bodyPr>
          <a:lstStyle/>
          <a:p>
            <a:r>
              <a:rPr lang="en-US" sz="1200" dirty="0">
                <a:solidFill>
                  <a:schemeClr val="accent1">
                    <a:lumMod val="50000"/>
                  </a:schemeClr>
                </a:solidFill>
                <a:latin typeface="Times New Roman" panose="02020603050405020304" pitchFamily="18" charset="0"/>
                <a:cs typeface="Times New Roman" panose="02020603050405020304" pitchFamily="18" charset="0"/>
              </a:rPr>
              <a:t>HORNE REALTY, LLC</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133 E. 1st‎ N. St</a:t>
            </a:r>
          </a:p>
          <a:p>
            <a:r>
              <a:rPr lang="en-US" sz="1200" dirty="0" err="1">
                <a:solidFill>
                  <a:schemeClr val="accent1">
                    <a:lumMod val="50000"/>
                  </a:schemeClr>
                </a:solidFill>
                <a:latin typeface="Times New Roman" panose="02020603050405020304" pitchFamily="18" charset="0"/>
                <a:cs typeface="Times New Roman" panose="02020603050405020304" pitchFamily="18" charset="0"/>
              </a:rPr>
              <a:t>Ste</a:t>
            </a:r>
            <a:r>
              <a:rPr lang="en-US" sz="1200" dirty="0">
                <a:solidFill>
                  <a:schemeClr val="accent1">
                    <a:lumMod val="50000"/>
                  </a:schemeClr>
                </a:solidFill>
                <a:latin typeface="Times New Roman" panose="02020603050405020304" pitchFamily="18" charset="0"/>
                <a:cs typeface="Times New Roman" panose="02020603050405020304" pitchFamily="18" charset="0"/>
              </a:rPr>
              <a:t> 5</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Summerville SC 29483</a:t>
            </a:r>
          </a:p>
        </p:txBody>
      </p:sp>
      <p:pic>
        <p:nvPicPr>
          <p:cNvPr id="16"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77687" y="4548158"/>
            <a:ext cx="1219200" cy="1219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542940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188</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Brush Script MT</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cp:revision>
  <dcterms:created xsi:type="dcterms:W3CDTF">2006-08-16T00:00:00Z</dcterms:created>
  <dcterms:modified xsi:type="dcterms:W3CDTF">2016-05-19T17:57:46Z</dcterms:modified>
</cp:coreProperties>
</file>