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250" y="-311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1219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5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 Beauty with Great Location!</a:t>
            </a:r>
            <a:endParaRPr lang="en-US" sz="25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988" y="4690302"/>
            <a:ext cx="8087625" cy="32932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the perfect blend of Southern charm and modern convenience in this meticulously maintained home, nestled within a picturesque, sidewalk-lined community. The inviting exterior features dual front porches, offering the ideal spot for morning coffee before stepping inside to a versatile floor plan. The main level boasts a flexible office or formal living space and an elegant dining room adorned with stunning coffered ceilings. Pass through a butler's pantry on your way to the kitchen as well as a large pantry. Perfect for extra storage! At the heart of the home, the gourmet kitchen overlooks a massive family room offering a gas fireplace, creating a seamless flow for entertaining that extends out to a private screened-in back porch and a fully fenced backyard.</a:t>
            </a:r>
          </a:p>
          <a:p>
            <a:pPr algn="ctr"/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second floor is a true sanctuary, anchored by a sprawling primary suite that features its own private porch access and a spa-like ensuite bathroom complete with dual vanities and a separate tub and shower. The additional living quarters are equally impressive, including one bedroom with a private full bathroom, two bedrooms joined by a functional Jack-and-Jill bath, and a huge bonus room perfect for a media center or play area. Ideally located just minutes from Downtown Summerville and I-26, you'll enjoy easy access to the Sawmill Branch Trail, the new Sawmill shopping center, and all the retail and dining options you could possibly need.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Flowertown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Realty, LLC | 133 Angelica Avenue | Summerville, SC 29483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46742" y="9304475"/>
            <a:ext cx="1144092" cy="41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82890" y="968250"/>
            <a:ext cx="3825765" cy="255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939419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109 Evelyn Joy Drive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 Creek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26006405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$599,000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3½ Baths | 3,520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34475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20" y="3648810"/>
            <a:ext cx="1179576" cy="786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5432" y="3648810"/>
            <a:ext cx="1179576" cy="7863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6344" y="3648810"/>
            <a:ext cx="1179576" cy="7863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7256" y="3648810"/>
            <a:ext cx="1179576" cy="7863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8168" y="3648810"/>
            <a:ext cx="1179576" cy="7863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079" y="3648810"/>
            <a:ext cx="1179576" cy="7863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6742" y="8250394"/>
            <a:ext cx="1161912" cy="7746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6772" y="8238618"/>
            <a:ext cx="1179576" cy="7863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529" y="8238618"/>
            <a:ext cx="1179576" cy="78638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392" y="8238618"/>
            <a:ext cx="1179576" cy="78638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8238618"/>
            <a:ext cx="1179576" cy="7863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6803" y="8238618"/>
            <a:ext cx="1179576" cy="786384"/>
          </a:xfrm>
          <a:prstGeom prst="rect">
            <a:avLst/>
          </a:prstGeom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6421E6E7-B0BE-4EAA-878A-BF45CFEB61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86"/>
          <a:stretch>
            <a:fillRect/>
          </a:stretch>
        </p:blipFill>
        <p:spPr bwMode="auto">
          <a:xfrm>
            <a:off x="7239000" y="9304475"/>
            <a:ext cx="751834" cy="41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307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149</cp:revision>
  <dcterms:created xsi:type="dcterms:W3CDTF">2006-08-16T00:00:00Z</dcterms:created>
  <dcterms:modified xsi:type="dcterms:W3CDTF">2026-03-10T18:12:08Z</dcterms:modified>
</cp:coreProperties>
</file>