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546" y="1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8229600" cy="1219200"/>
          </a:xfrm>
          <a:gradFill flip="none" rotWithShape="1">
            <a:gsLst>
              <a:gs pos="0">
                <a:schemeClr val="tx2"/>
              </a:gs>
              <a:gs pos="100000">
                <a:schemeClr val="bg1"/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r>
              <a:rPr lang="en-US" sz="24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Walk/Bike to Downtown Summerville from this Beauty!</a:t>
            </a:r>
          </a:p>
        </p:txBody>
      </p:sp>
      <p:sp>
        <p:nvSpPr>
          <p:cNvPr id="4" name="Rectangle 3"/>
          <p:cNvSpPr/>
          <p:nvPr/>
        </p:nvSpPr>
        <p:spPr>
          <a:xfrm>
            <a:off x="70988" y="4690302"/>
            <a:ext cx="8087625" cy="329320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Experience the perfect blend of Southern charm and modern convenience in this meticulously maintained home, nestled within a picturesque, sidewalk-lined community. The inviting exterior features dual front porches, offering the ideal spot for morning coffee before stepping inside to a versatile floor plan. The main level boasts a flexible office or formal living space and an elegant dining room adorned with stunning coffered ceilings. Pass through a butler's pantry on your way to the kitchen as well as a large pantry. Perfect for extra storage! At the heart of the home, the gourmet kitchen overlooks a massive family room offering a gas fireplace, creating a seamless flow for entertaining that extends out to a private screened-in back porch and a fully fenced backyard.</a:t>
            </a:r>
          </a:p>
          <a:p>
            <a:pPr algn="ctr"/>
            <a:endParaRPr lang="en-US" sz="13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3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second floor is a true sanctuary, anchored by a sprawling primary suite that features its own private porch access and a spa-like ensuite bathroom complete with dual vanities and a separate tub and shower. The additional living quarters are equally impressive, including one bedroom with a private full bathroom, two bedrooms joined by a functional Jack-and-Jill bath, and a huge bonus room perfect for a media center or play area. Ideally located just minutes from Downtown Summerville and I-26, you'll enjoy easy access to the Sawmill Branch Trail, the new Sawmill shopping center, and all the retail and dining options you could possibly need.</a:t>
            </a:r>
          </a:p>
        </p:txBody>
      </p:sp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797138" y="9067800"/>
            <a:ext cx="262421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Larry &amp; Kathy Mazalatis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1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Larry Cell 843-693-0529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Kathy Cell 843-693-0159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0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mazteamrealty@gmail.com</a:t>
            </a:r>
            <a:endParaRPr lang="en-US" altLang="en-US" sz="18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18282" y="9888538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6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Flowertown</a:t>
            </a:r>
            <a:r>
              <a:rPr lang="en-US" altLang="en-US" sz="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Realty, LLC | 133 Angelica Avenue | Summerville, SC 29483</a:t>
            </a:r>
            <a:endParaRPr lang="en-US" altLang="en-US" sz="1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846742" y="9304475"/>
            <a:ext cx="1144092" cy="41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4182890" y="968250"/>
            <a:ext cx="3825765" cy="2550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0" y="939419"/>
            <a:ext cx="4173323" cy="26081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2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109 Evelyn Joy Drive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Branch Creek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Summerville, SC 29483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MLS# 26006405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$598,000</a:t>
            </a:r>
            <a:endParaRPr lang="en-US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Bedrooms | 3½ Baths | 3,520 sf</a:t>
            </a:r>
          </a:p>
        </p:txBody>
      </p:sp>
      <p:pic>
        <p:nvPicPr>
          <p:cNvPr id="30" name="Picture 2">
            <a:extLst>
              <a:ext uri="{FF2B5EF4-FFF2-40B4-BE49-F238E27FC236}">
                <a16:creationId xmlns:a16="http://schemas.microsoft.com/office/drawing/2014/main" id="{9A9D5F2D-AD26-4177-8215-E1725EADD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28602" y="9134475"/>
            <a:ext cx="1003300" cy="75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F94B2AEF-3BFC-497D-87D6-98704547988D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4520" y="3648810"/>
            <a:ext cx="1179576" cy="78638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E175707-0FC7-4FF2-A621-5A82F145C1C0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45432" y="3648810"/>
            <a:ext cx="1179576" cy="78638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AF37A2E-965A-48C7-9277-6883BFB889EA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66344" y="3648810"/>
            <a:ext cx="1179576" cy="78638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B897FECA-E421-482F-B533-AA35E5D03A1A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87256" y="3648810"/>
            <a:ext cx="1179576" cy="786384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AAC9767-6EE0-4D96-AB51-1671E51241C0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08168" y="3648810"/>
            <a:ext cx="1179576" cy="786384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7E649B6F-65B4-42E0-97D6-37EB426064AB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29079" y="3648810"/>
            <a:ext cx="1179576" cy="78638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D43E62E-7812-4D0E-A201-4767FA39C63C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846742" y="8250394"/>
            <a:ext cx="1161912" cy="77460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6CF9B15-2E5D-42D5-9E72-FF653A6F3F52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16772" y="8238618"/>
            <a:ext cx="1179576" cy="786384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70CF57A3-1E30-4E3D-9013-D5E77D31BE21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44529" y="8238618"/>
            <a:ext cx="1179576" cy="786384"/>
          </a:xfrm>
          <a:prstGeom prst="rect">
            <a:avLst/>
          </a:prstGeom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7401D183-1065-4E72-9938-185407440153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3392" y="8238618"/>
            <a:ext cx="1179576" cy="786384"/>
          </a:xfrm>
          <a:prstGeom prst="rect">
            <a:avLst/>
          </a:prstGeom>
        </p:spPr>
      </p:pic>
      <p:pic>
        <p:nvPicPr>
          <p:cNvPr id="39" name="Picture 38">
            <a:extLst>
              <a:ext uri="{FF2B5EF4-FFF2-40B4-BE49-F238E27FC236}">
                <a16:creationId xmlns:a16="http://schemas.microsoft.com/office/drawing/2014/main" id="{DF55FF97-CBE4-435B-9214-C83393DA85D3}"/>
              </a:ext>
            </a:extLst>
          </p:cNvPr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865666" y="8238618"/>
            <a:ext cx="1179576" cy="786384"/>
          </a:xfrm>
          <a:prstGeom prst="rect">
            <a:avLst/>
          </a:prstGeom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65815C99-E574-4810-9B30-E80A31AF9E00}"/>
              </a:ext>
            </a:extLst>
          </p:cNvPr>
          <p:cNvPicPr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86803" y="8238618"/>
            <a:ext cx="1179576" cy="786384"/>
          </a:xfrm>
          <a:prstGeom prst="rect">
            <a:avLst/>
          </a:prstGeom>
        </p:spPr>
      </p:pic>
      <p:pic>
        <p:nvPicPr>
          <p:cNvPr id="2" name="Picture 5">
            <a:extLst>
              <a:ext uri="{FF2B5EF4-FFF2-40B4-BE49-F238E27FC236}">
                <a16:creationId xmlns:a16="http://schemas.microsoft.com/office/drawing/2014/main" id="{6421E6E7-B0BE-4EAA-878A-BF45CFEB61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86"/>
          <a:stretch>
            <a:fillRect/>
          </a:stretch>
        </p:blipFill>
        <p:spPr bwMode="auto">
          <a:xfrm>
            <a:off x="7239000" y="9304475"/>
            <a:ext cx="751834" cy="41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794</TotalTime>
  <Words>311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150</cp:revision>
  <dcterms:created xsi:type="dcterms:W3CDTF">2006-08-16T00:00:00Z</dcterms:created>
  <dcterms:modified xsi:type="dcterms:W3CDTF">2026-03-25T20:04:21Z</dcterms:modified>
</cp:coreProperties>
</file>