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2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kcolie@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824" r="824"/>
          <a:stretch/>
        </p:blipFill>
        <p:spPr bwMode="auto">
          <a:xfrm>
            <a:off x="-4482" y="0"/>
            <a:ext cx="8238564" cy="558436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400800" cy="3882664"/>
          </a:xfrm>
        </p:spPr>
        <p:txBody>
          <a:bodyPr anchor="ctr">
            <a:noAutofit/>
          </a:bodyPr>
          <a:lstStyle/>
          <a:p>
            <a:r>
              <a:rPr lang="en-US" sz="1600" dirty="0">
                <a:solidFill>
                  <a:schemeClr val="bg2">
                    <a:lumMod val="25000"/>
                  </a:schemeClr>
                </a:solidFill>
                <a:latin typeface="Palatino Linotype" panose="02040502050505030304" pitchFamily="18" charset="0"/>
                <a:cs typeface="Times New Roman" panose="02020603050405020304" pitchFamily="18" charset="0"/>
              </a:rPr>
              <a:t>Immaculate, like-new 3-bedroom, 2.5-bathroom home, built in 2022 and loaded with upgrades! This move-in-ready home boasts an open-concept layout, pristine laminate floors through the first floor, a stunning kitchen featuring a large island, quartzite countertops, and a gas stove. Cozy up to the gas fireplace or enjoy your screened-in porch year round! Foxbank Plantation offers wonderful community amenities, including a pool, playpark, and walking trails. Foxbank Elementary School and a fire station are located in the community as well. With easy access to grocery stores within five miles, Roper St. Francis Berkeley Hospital just 7.3 miles away, and only 10.9 miles to the E Jarvis Morris Boat Ramp for Lake Moultrie enthusiasts, this home combines comfort and convenience with a truly idyllic setting. </a:t>
            </a:r>
          </a:p>
          <a:p>
            <a:r>
              <a:rPr lang="en-US" sz="1600" dirty="0">
                <a:solidFill>
                  <a:schemeClr val="bg2">
                    <a:lumMod val="25000"/>
                  </a:schemeClr>
                </a:solidFill>
                <a:latin typeface="Palatino Linotype" panose="02040502050505030304" pitchFamily="18" charset="0"/>
                <a:cs typeface="Times New Roman" panose="02020603050405020304" pitchFamily="18" charset="0"/>
              </a:rPr>
              <a:t>Don't miss out come see this special property today!</a:t>
            </a: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Amanda Kennedy-Colie   </a:t>
            </a:r>
            <a:r>
              <a:rPr lang="en-US" sz="1257" dirty="0">
                <a:solidFill>
                  <a:schemeClr val="tx1"/>
                </a:solidFill>
                <a:latin typeface="Palatino Linotype" panose="02040502050505030304" pitchFamily="18" charset="0"/>
                <a:hlinkClick r:id="rId3"/>
              </a:rPr>
              <a:t>akcolie@mattoneillteam.com</a:t>
            </a:r>
            <a:r>
              <a:rPr lang="en-US" sz="1257" dirty="0">
                <a:solidFill>
                  <a:schemeClr val="tx1"/>
                </a:solidFill>
                <a:latin typeface="Palatino Linotype" panose="02040502050505030304" pitchFamily="18" charset="0"/>
              </a:rPr>
              <a:t>   843-224-5865</a:t>
            </a:r>
            <a:endParaRPr lang="en-US" sz="1257" u="sng" dirty="0">
              <a:solidFill>
                <a:schemeClr val="tx1"/>
              </a:solidFill>
              <a:latin typeface="Palatino Linotype" panose="02040502050505030304" pitchFamily="18" charset="0"/>
            </a:endParaRPr>
          </a:p>
        </p:txBody>
      </p:sp>
      <p:sp>
        <p:nvSpPr>
          <p:cNvPr id="4" name="Rectangle 3"/>
          <p:cNvSpPr/>
          <p:nvPr/>
        </p:nvSpPr>
        <p:spPr>
          <a:xfrm>
            <a:off x="0" y="4674906"/>
            <a:ext cx="8229600" cy="909458"/>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400" dirty="0">
                <a:solidFill>
                  <a:schemeClr val="bg2">
                    <a:lumMod val="50000"/>
                  </a:schemeClr>
                </a:solidFill>
                <a:latin typeface="Palatino Linotype" panose="02040502050505030304" pitchFamily="18" charset="0"/>
              </a:rPr>
              <a:t>109 Forest Springs Road</a:t>
            </a:r>
          </a:p>
          <a:p>
            <a:pPr algn="ctr"/>
            <a:r>
              <a:rPr lang="en-US" sz="1700" dirty="0">
                <a:solidFill>
                  <a:schemeClr val="bg2">
                    <a:lumMod val="50000"/>
                  </a:schemeClr>
                </a:solidFill>
                <a:latin typeface="Palatino Linotype" panose="02040502050505030304" pitchFamily="18" charset="0"/>
              </a:rPr>
              <a:t>Foxbank Plantation | Moncks Corner, SC 29461 | MLS# 25005071 | $360,000</a:t>
            </a: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3299" y="8263767"/>
            <a:ext cx="1823801" cy="1218406"/>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4370" y="5594267"/>
            <a:ext cx="1822848" cy="1215232"/>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08694" y="6930935"/>
            <a:ext cx="1817580" cy="1212984"/>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8965" y="0"/>
            <a:ext cx="8229600" cy="830997"/>
          </a:xfrm>
          <a:prstGeom prst="rect">
            <a:avLst/>
          </a:prstGeom>
          <a:noFill/>
        </p:spPr>
        <p:txBody>
          <a:bodyPr wrap="square">
            <a:spAutoFit/>
          </a:bodyPr>
          <a:lstStyle/>
          <a:p>
            <a:r>
              <a:rPr lang="en-US" sz="4800" b="1" i="1" dirty="0">
                <a:ln w="3175">
                  <a:noFill/>
                </a:ln>
                <a:solidFill>
                  <a:schemeClr val="bg1"/>
                </a:solidFill>
                <a:effectLst>
                  <a:outerShdw blurRad="38100" dist="38100" dir="2700000" algn="tl">
                    <a:srgbClr val="000000">
                      <a:alpha val="43137"/>
                    </a:srgbClr>
                  </a:outerShdw>
                </a:effectLst>
                <a:latin typeface="Rastanty Cortez" panose="02000506000000020003" pitchFamily="2" charset="0"/>
                <a:cs typeface="Times New Roman" panose="02020603050405020304" pitchFamily="18" charset="0"/>
              </a:rPr>
              <a:t>Move-in Ready</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248400" y="3738743"/>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1737</TotalTime>
  <Words>195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Rastanty Cortez</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88</cp:revision>
  <dcterms:created xsi:type="dcterms:W3CDTF">2006-08-16T00:00:00Z</dcterms:created>
  <dcterms:modified xsi:type="dcterms:W3CDTF">2025-03-04T17:57:34Z</dcterms:modified>
</cp:coreProperties>
</file>