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Mixed Use Land in Summerville</a:t>
            </a:r>
            <a:endParaRPr lang="en-US" sz="24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857546"/>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109 Glen Street</a:t>
            </a:r>
            <a:br>
              <a:rPr lang="en-US" sz="2600" b="1" dirty="0">
                <a:latin typeface="Futura LtCn BT" panose="020B0408020204030204" pitchFamily="34" charset="0"/>
              </a:rPr>
            </a:br>
            <a:r>
              <a:rPr lang="en-US" sz="2200" dirty="0">
                <a:latin typeface="Futura LtCn BT" panose="020B0408020204030204" pitchFamily="34" charset="0"/>
              </a:rPr>
              <a:t>Clemson Terrace</a:t>
            </a:r>
          </a:p>
          <a:p>
            <a:pPr algn="r"/>
            <a:r>
              <a:rPr lang="en-US" sz="2200" dirty="0">
                <a:latin typeface="Futura LtCn BT" panose="020B0408020204030204" pitchFamily="34" charset="0"/>
              </a:rPr>
              <a:t>Summerville, SC 29483</a:t>
            </a:r>
          </a:p>
          <a:p>
            <a:pPr algn="r"/>
            <a:r>
              <a:rPr lang="en-US" sz="2200" dirty="0">
                <a:latin typeface="Futura LtCn BT" panose="020B0408020204030204" pitchFamily="34" charset="0"/>
              </a:rPr>
              <a:t>MLS# 22000193</a:t>
            </a:r>
          </a:p>
          <a:p>
            <a:pPr algn="r"/>
            <a:r>
              <a:rPr lang="en-US" sz="2200" dirty="0">
                <a:latin typeface="Futura LtCn BT" panose="020B0408020204030204" pitchFamily="34" charset="0"/>
              </a:rPr>
              <a:t>$250,000</a:t>
            </a:r>
          </a:p>
          <a:p>
            <a:pPr algn="r"/>
            <a:endParaRPr lang="en-US" sz="2000" dirty="0">
              <a:latin typeface="Futura LtCn BT" panose="020B0408020204030204" pitchFamily="34" charset="0"/>
            </a:endParaRPr>
          </a:p>
          <a:p>
            <a:pPr algn="r"/>
            <a:r>
              <a:rPr lang="en-US" sz="2000" dirty="0">
                <a:latin typeface="Futura LtCn BT" panose="020B0408020204030204" pitchFamily="34" charset="0"/>
              </a:rPr>
              <a:t>3.3 Acres</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796483"/>
            <a:ext cx="7869973" cy="276233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The house IS NOT the property for sale, it's raw land. Very unique piece of land zoned Mixed Use! Includes 109 Glen St and the parcel next door, TMS# 130-01-04-020, total of approximately 3.3 acres. This wonderful tract of land is located in the quiet Clemson Terrace, just minutes away from Nexton and downtown Summerville. The property is zoned for manufactured homes (8.7 dwellings per net acre), multifamily use (13.0 dwellings per net acre), townhomes (5.8 dwellings per net acre), single family homes (2 lots per acre) and many other things! Electricity already on the property and public utilities at the street. Definitely come take a look!</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857546"/>
            <a:ext cx="3766324" cy="2510882"/>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31638" y="3653484"/>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1638" y="75819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283462" y="3653484"/>
            <a:ext cx="1714500" cy="1143000"/>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9814" y="7581900"/>
            <a:ext cx="1714500" cy="11430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35287" y="3653484"/>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36402" y="7581900"/>
            <a:ext cx="1712269" cy="1141513"/>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79814" y="3653484"/>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84577" y="7581900"/>
            <a:ext cx="1712269" cy="114151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178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Mixed Use Land in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78</cp:revision>
  <dcterms:created xsi:type="dcterms:W3CDTF">2006-08-16T00:00:00Z</dcterms:created>
  <dcterms:modified xsi:type="dcterms:W3CDTF">2022-01-26T18:45:20Z</dcterms:modified>
</cp:coreProperties>
</file>