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4660"/>
  </p:normalViewPr>
  <p:slideViewPr>
    <p:cSldViewPr>
      <p:cViewPr>
        <p:scale>
          <a:sx n="150" d="100"/>
          <a:sy n="150" d="100"/>
        </p:scale>
        <p:origin x="420" y="-54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171"/>
            <a:ext cx="6858000" cy="456565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1123950"/>
          </a:xfrm>
          <a:noFill/>
        </p:spPr>
        <p:txBody>
          <a:bodyPr anchor="t">
            <a:noAutofit/>
          </a:bodyPr>
          <a:lstStyle/>
          <a:p>
            <a:r>
              <a:rPr lang="en-US" sz="2400" i="1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Agent Open House</a:t>
            </a:r>
            <a:br>
              <a:rPr lang="en-US" sz="2400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Thursday, September </a:t>
            </a:r>
            <a:r>
              <a:rPr lang="en-US" sz="140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1</a:t>
            </a:r>
            <a:r>
              <a:rPr lang="en-US" sz="1400" baseline="3000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st</a:t>
            </a:r>
            <a:r>
              <a:rPr lang="en-US" sz="140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 from </a:t>
            </a:r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11:30-1:30</a:t>
            </a:r>
            <a:br>
              <a:rPr lang="en-US" sz="1400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Light Lunch Catered by Hamby's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4911942"/>
            <a:ext cx="6858002" cy="247923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This Classic </a:t>
            </a:r>
            <a:r>
              <a:rPr lang="en-US" sz="11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Wespanee</a:t>
            </a:r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Plantation stately brick home located 2 doors down from the cul-de-sac and the beautiful </a:t>
            </a:r>
            <a:r>
              <a:rPr lang="en-US" sz="11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Wespanee</a:t>
            </a:r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Pond offers 4 Bedrooms plus a huge FROG which could be 5 </a:t>
            </a:r>
            <a:r>
              <a:rPr lang="en-US" sz="11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brs</a:t>
            </a:r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~ Such a functional and practical layout of spacious rooms, the comfortable floorplan which includes: a welcoming Foyer with a black and white marble floor, a separate Formal Living Room &amp; separate Dining Room ~ one step down and you are in your sunken Family Room which opens wide to the large well laid out Eat-in kitchen ~ The Family Room has a brick fire place wall and built in cabinets on either side with a French Door opening out to the patio and partially Fenced in Back yard ~ one step up to the Eat-in Kitchen which has a bay window, many cabinets including 2 glass front cabinets and lots of counter space, which lends itself to easy entertaining and family gatherings.</a:t>
            </a:r>
          </a:p>
          <a:p>
            <a:endParaRPr lang="en-US" sz="11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Large Master Bedroom with Master Bathroom and walk-in closet and 3 more spacious Bedrooms upstairs ~ Tiled Full Bathroom w/Tub Shower and double sinks upstairs ~ Large enough to accommodate a ping pong table, weight lifting area and media area along with 2 storage closets the FROG is designed for fun/guest area/playroom or office ~ 2 car garage ~ Hard wood floors under most of the carpet ~ Roof is within 5 years old ~ Termite Bond with Atlantic Pest Control is transferrable~ Bring your own decorator's touch to make this great house your own special family home.~ Centrally located in the heart of West Ashley just minutes to shopping, </a:t>
            </a:r>
            <a:r>
              <a:rPr lang="en-US" sz="11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Charlestowne</a:t>
            </a:r>
            <a:r>
              <a:rPr lang="en-US" sz="11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Landing, Downtown Charleston, I26 &amp; I526!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281422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Elaine Brabham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209-2347 | ebrabham@findyourcharleston.com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www.findyourcharleston.com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3429000"/>
            <a:ext cx="6858000" cy="6924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 Fort Royal Avenue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Wespanee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Plantation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Charleston • MLS# 16019853 • $455,900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616" y="4193039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" y="4193039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61" y="4193039"/>
            <a:ext cx="1078992" cy="720329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868" y="4193039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364" y="4193039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20" y="4193039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94" y="824484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998" y="8280559"/>
            <a:ext cx="709612" cy="7096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616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12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868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364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/>
          <a:stretch/>
        </p:blipFill>
        <p:spPr>
          <a:xfrm>
            <a:off x="5754120" y="7436154"/>
            <a:ext cx="1078992" cy="71932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319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Agent Open House Thursday, September 1st from 11:30-1:30 Light Lunch Catered by Hamby's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2016-08-26T12:25:14Z</dcterms:modified>
</cp:coreProperties>
</file>