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1992" y="-74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389" y="6324334"/>
            <a:ext cx="7399146" cy="2002015"/>
          </a:xfrm>
        </p:spPr>
        <p:txBody>
          <a:bodyPr numCol="1" anchor="ctr">
            <a:noAutofit/>
          </a:bodyPr>
          <a:lstStyle/>
          <a:p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Move in ready home close to everything!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Charleston's favorite neighborhood close to the trendy Avondale shops and restaurants as well as the Charleston greenway. Avoid the traffic and live close to hospitals and the beach or walk/bike to everything you need. This home has fresh repose gray paint and brand new flooring throughout to include tile in the bath and brand new solid wood (not engineered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) floors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. 3 bedrooms and a Huge yard with a storage building too.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2" y="0"/>
            <a:ext cx="7772400" cy="1752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7772400" cy="620025"/>
          </a:xfrm>
          <a:prstGeom prst="rect">
            <a:avLst/>
          </a:prstGeom>
          <a:solidFill>
            <a:schemeClr val="tx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5638800" cy="620025"/>
          </a:xfrm>
        </p:spPr>
        <p:txBody>
          <a:bodyPr>
            <a:noAutofit/>
          </a:bodyPr>
          <a:lstStyle/>
          <a:p>
            <a:r>
              <a:rPr lang="en-US" sz="2400" i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Open House Friday 12-2pm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08" y="1884451"/>
            <a:ext cx="4057509" cy="330940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762" y="5325708"/>
            <a:ext cx="7772400" cy="866775"/>
          </a:xfrm>
          <a:prstGeom prst="rect">
            <a:avLst/>
          </a:prstGeom>
        </p:spPr>
        <p:txBody>
          <a:bodyPr vert="horz" lIns="101882" tIns="50941" rIns="101882" bIns="50941" rtlCol="0" anchor="ctr">
            <a:noAutofit/>
          </a:bodyPr>
          <a:lstStyle>
            <a:lvl1pPr algn="ctr" defTabSz="1018824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10 Lyttleton Avenue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Byrnes Downs ~ Charleston ~ MLS# 18022219 ~ $389,900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525" y="7167564"/>
            <a:ext cx="7772400" cy="476248"/>
          </a:xfrm>
          <a:prstGeom prst="rect">
            <a:avLst/>
          </a:prstGeom>
        </p:spPr>
        <p:txBody>
          <a:bodyPr vert="horz" lIns="101882" tIns="50941" rIns="101882" bIns="50941" rtlCol="0" anchor="t">
            <a:noAutofit/>
          </a:bodyPr>
          <a:lstStyle>
            <a:lvl1pPr algn="ctr" defTabSz="1018824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62516" y="1143000"/>
            <a:ext cx="405750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Kelley Argraves</a:t>
            </a:r>
          </a:p>
          <a:p>
            <a:pPr algn="r"/>
            <a:r>
              <a:rPr 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Lennie 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Woods &amp; Lauren Gibson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843-693-3346 | kelleyargraves@lowcountrylivinggroup.com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1337961"/>
            <a:ext cx="189726" cy="336834"/>
            <a:chOff x="7584491" y="1337961"/>
            <a:chExt cx="189726" cy="33683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2" r="6251"/>
            <a:stretch/>
          </p:blipFill>
          <p:spPr>
            <a:xfrm>
              <a:off x="7584491" y="1506378"/>
              <a:ext cx="189726" cy="168417"/>
            </a:xfrm>
            <a:prstGeom prst="rect">
              <a:avLst/>
            </a:prstGeom>
            <a:effectLst>
              <a:outerShdw blurRad="63500" sx="102000" sy="102000" algn="ctr" rotWithShape="0">
                <a:schemeClr val="bg1">
                  <a:alpha val="57000"/>
                </a:scheme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5672" y="1337961"/>
              <a:ext cx="147365" cy="168417"/>
            </a:xfrm>
            <a:prstGeom prst="rect">
              <a:avLst/>
            </a:prstGeom>
            <a:effectLst>
              <a:outerShdw blurRad="63500" sx="102000" sy="102000" algn="ctr" rotWithShape="0">
                <a:schemeClr val="bg1">
                  <a:alpha val="57000"/>
                </a:schemeClr>
              </a:outerShdw>
            </a:effec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FC6967-D66E-4C90-9FCD-8747FB4E85E2}"/>
              </a:ext>
            </a:extLst>
          </p:cNvPr>
          <p:cNvGrpSpPr/>
          <p:nvPr/>
        </p:nvGrpSpPr>
        <p:grpSpPr>
          <a:xfrm>
            <a:off x="235743" y="8458200"/>
            <a:ext cx="7310438" cy="1371600"/>
            <a:chOff x="233362" y="8336347"/>
            <a:chExt cx="7310438" cy="13716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8336347"/>
              <a:ext cx="1828800" cy="13716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62" y="8336347"/>
              <a:ext cx="2438057" cy="13716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4486" y="8336347"/>
              <a:ext cx="2437448" cy="13716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39F7E0-E5EB-4BD7-922B-53038B605CBD}"/>
              </a:ext>
            </a:extLst>
          </p:cNvPr>
          <p:cNvGrpSpPr/>
          <p:nvPr/>
        </p:nvGrpSpPr>
        <p:grpSpPr>
          <a:xfrm>
            <a:off x="216668" y="0"/>
            <a:ext cx="7339065" cy="804672"/>
            <a:chOff x="170663" y="79677"/>
            <a:chExt cx="7339065" cy="8046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663" y="79677"/>
              <a:ext cx="1124737" cy="80418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91A918B-1BD3-412B-820E-993E53561A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74" b="16094"/>
            <a:stretch/>
          </p:blipFill>
          <p:spPr>
            <a:xfrm>
              <a:off x="6631781" y="79677"/>
              <a:ext cx="877947" cy="804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9296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119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Georgia</vt:lpstr>
      <vt:lpstr>Office Theme</vt:lpstr>
      <vt:lpstr>Open House Friday 12-2pm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 Island 4 Bedroom Remodel</dc:title>
  <dc:creator>CVH360</dc:creator>
  <cp:lastModifiedBy>A. Thomas Price</cp:lastModifiedBy>
  <cp:revision>16</cp:revision>
  <dcterms:created xsi:type="dcterms:W3CDTF">2006-08-16T00:00:00Z</dcterms:created>
  <dcterms:modified xsi:type="dcterms:W3CDTF">2018-08-22T13:29:15Z</dcterms:modified>
</cp:coreProperties>
</file>