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8" y="0"/>
            <a:ext cx="7772400" cy="4373682"/>
          </a:xfrm>
          <a:prstGeom prst="rect">
            <a:avLst/>
          </a:prstGeom>
          <a:ln>
            <a:noFill/>
          </a:ln>
          <a:effectLst>
            <a:softEdge rad="112500"/>
          </a:effectLst>
        </p:spPr>
      </p:pic>
      <p:sp>
        <p:nvSpPr>
          <p:cNvPr id="3" name="Subtitle 2"/>
          <p:cNvSpPr>
            <a:spLocks noGrp="1"/>
          </p:cNvSpPr>
          <p:nvPr>
            <p:ph type="subTitle" idx="1"/>
          </p:nvPr>
        </p:nvSpPr>
        <p:spPr>
          <a:xfrm>
            <a:off x="-5987" y="5867400"/>
            <a:ext cx="7779598" cy="2113188"/>
          </a:xfrm>
        </p:spPr>
        <p:txBody>
          <a:bodyPr anchor="ctr">
            <a:noAutofit/>
          </a:bodyPr>
          <a:lstStyle/>
          <a:p>
            <a:r>
              <a:rPr lang="en-US" sz="1400" dirty="0">
                <a:solidFill>
                  <a:schemeClr val="tx1"/>
                </a:solidFill>
                <a:latin typeface="Georgia" panose="02040502050405020303" pitchFamily="18" charset="0"/>
              </a:rPr>
              <a:t>This 3 bedroom, 2.5 bathroom house is the perfect size for any family. This house also has a huge FROG, which could be used as a fourth bedroom, granite counter tops in kitchen, master bath and downstairs bath. Home has new windows, 2 new HVAC split systems, </a:t>
            </a:r>
            <a:r>
              <a:rPr lang="en-US" sz="1400" dirty="0" err="1">
                <a:solidFill>
                  <a:schemeClr val="tx1"/>
                </a:solidFill>
                <a:latin typeface="Georgia" panose="02040502050405020303" pitchFamily="18" charset="0"/>
              </a:rPr>
              <a:t>Tankless</a:t>
            </a:r>
            <a:r>
              <a:rPr lang="en-US" sz="1400" dirty="0">
                <a:solidFill>
                  <a:schemeClr val="tx1"/>
                </a:solidFill>
                <a:latin typeface="Georgia" panose="02040502050405020303" pitchFamily="18" charset="0"/>
              </a:rPr>
              <a:t> water heater, Roof has been replaced, garage doors replaced, yard has been sodded and gutters run to </a:t>
            </a:r>
            <a:r>
              <a:rPr lang="en-US" sz="1400" dirty="0" err="1">
                <a:solidFill>
                  <a:schemeClr val="tx1"/>
                </a:solidFill>
                <a:latin typeface="Georgia" panose="02040502050405020303" pitchFamily="18" charset="0"/>
              </a:rPr>
              <a:t>french</a:t>
            </a:r>
            <a:r>
              <a:rPr lang="en-US" sz="1400" dirty="0">
                <a:solidFill>
                  <a:schemeClr val="tx1"/>
                </a:solidFill>
                <a:latin typeface="Georgia" panose="02040502050405020303" pitchFamily="18" charset="0"/>
              </a:rPr>
              <a:t> drain. Decks have been sealed, exterior painted and screen replaced on the porch. All faucets have been replaced since purchase, Downstairs ceilings have been scraped to be smooth, Interior has also been painted. New floors in bathrooms, kitchen and laundry room. House was recently pressure washed and master bathroom shower </a:t>
            </a:r>
            <a:r>
              <a:rPr lang="en-US" sz="1400" dirty="0" err="1">
                <a:solidFill>
                  <a:schemeClr val="tx1"/>
                </a:solidFill>
                <a:latin typeface="Georgia" panose="02040502050405020303" pitchFamily="18" charset="0"/>
              </a:rPr>
              <a:t>regrouted</a:t>
            </a:r>
            <a:r>
              <a:rPr lang="en-US" sz="1400" dirty="0">
                <a:solidFill>
                  <a:schemeClr val="tx1"/>
                </a:solidFill>
                <a:latin typeface="Georgia" panose="02040502050405020303" pitchFamily="18" charset="0"/>
              </a:rPr>
              <a:t>. MUST SEE this home!</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4152781"/>
            <a:ext cx="7772400" cy="800219"/>
          </a:xfrm>
          <a:prstGeom prst="rect">
            <a:avLst/>
          </a:prstGeom>
        </p:spPr>
        <p:txBody>
          <a:bodyPr wrap="square">
            <a:spAutoFit/>
          </a:bodyPr>
          <a:lstStyle/>
          <a:p>
            <a:pPr algn="ct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10 </a:t>
            </a:r>
            <a:r>
              <a:rPr lang="en-US" sz="2800" dirty="0" err="1">
                <a:solidFill>
                  <a:schemeClr val="tx2"/>
                </a:solidFill>
                <a:effectLst>
                  <a:outerShdw blurRad="38100" dist="38100" dir="2700000" algn="tl">
                    <a:srgbClr val="000000">
                      <a:alpha val="43137"/>
                    </a:srgbClr>
                  </a:outerShdw>
                </a:effectLst>
                <a:latin typeface="Georgia" panose="02040502050405020303" pitchFamily="18" charset="0"/>
              </a:rPr>
              <a:t>Oatly</a:t>
            </a: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 Circle</a:t>
            </a:r>
          </a:p>
          <a:p>
            <a:pPr algn="ctr"/>
            <a:r>
              <a:rPr lang="en-US" sz="1800" dirty="0">
                <a:solidFill>
                  <a:schemeClr val="tx2"/>
                </a:solidFill>
                <a:effectLst>
                  <a:outerShdw blurRad="38100" dist="38100" dir="2700000" algn="tl">
                    <a:srgbClr val="000000">
                      <a:alpha val="43137"/>
                    </a:srgbClr>
                  </a:outerShdw>
                </a:effectLst>
                <a:latin typeface="Georgia" panose="02040502050405020303" pitchFamily="18" charset="0"/>
              </a:rPr>
              <a:t>Shadowmoss Plantation | Charleston | MLS# 18002870 | $280,000</a:t>
            </a:r>
            <a:endParaRPr lang="en-US" sz="1800" dirty="0">
              <a:solidFill>
                <a:schemeClr val="tx2"/>
              </a:solidFill>
              <a:effectLst>
                <a:outerShdw blurRad="38100" dist="38100" dir="2700000" algn="tl">
                  <a:srgbClr val="000000">
                    <a:alpha val="43137"/>
                  </a:srgbClr>
                </a:outerShdw>
              </a:effectLst>
            </a:endParaRPr>
          </a:p>
        </p:txBody>
      </p:sp>
      <p:sp>
        <p:nvSpPr>
          <p:cNvPr id="2" name="Rectangle 1"/>
          <p:cNvSpPr/>
          <p:nvPr/>
        </p:nvSpPr>
        <p:spPr>
          <a:xfrm>
            <a:off x="-2388" y="0"/>
            <a:ext cx="7772400" cy="446276"/>
          </a:xfrm>
          <a:prstGeom prst="rect">
            <a:avLst/>
          </a:prstGeom>
          <a:noFill/>
        </p:spPr>
        <p:txBody>
          <a:bodyPr wrap="square" lIns="91440" tIns="45720" rIns="91440" bIns="45720">
            <a:spAutoFit/>
          </a:bodyPr>
          <a:lstStyle/>
          <a:p>
            <a:pPr algn="ctr"/>
            <a:r>
              <a:rPr lang="en-US" sz="2300"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Great House On Quiet Street In Shadowmoss Plantation</a:t>
            </a:r>
            <a:endParaRPr lang="en-US" sz="2300" i="1" cap="none" spc="0"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42985" y="8003672"/>
            <a:ext cx="1219200" cy="914400"/>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2704" y="8003672"/>
            <a:ext cx="1219200" cy="91440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79457" y="8003672"/>
            <a:ext cx="1223010" cy="91440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4953000"/>
            <a:ext cx="1219200" cy="91440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14976" y="4953000"/>
            <a:ext cx="1219200" cy="914400"/>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77552" y="4953000"/>
            <a:ext cx="1219200" cy="9144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40128" y="4953000"/>
            <a:ext cx="1219200" cy="914400"/>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15929" y="8003672"/>
            <a:ext cx="1223010" cy="91440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8003672"/>
            <a:ext cx="1223011" cy="91440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02704" y="4953000"/>
            <a:ext cx="1223011" cy="914400"/>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151200" y="8345505"/>
            <a:ext cx="914400" cy="914400"/>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187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32</cp:revision>
  <dcterms:created xsi:type="dcterms:W3CDTF">2006-08-16T00:00:00Z</dcterms:created>
  <dcterms:modified xsi:type="dcterms:W3CDTF">2018-02-22T14:18:46Z</dcterms:modified>
</cp:coreProperties>
</file>