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8" y="0"/>
            <a:ext cx="7772400" cy="4373682"/>
          </a:xfrm>
          <a:prstGeom prst="rect">
            <a:avLst/>
          </a:prstGeom>
          <a:ln>
            <a:noFill/>
          </a:ln>
          <a:effectLst>
            <a:softEdge rad="112500"/>
          </a:effectLst>
        </p:spPr>
      </p:pic>
      <p:sp>
        <p:nvSpPr>
          <p:cNvPr id="3" name="Subtitle 2"/>
          <p:cNvSpPr>
            <a:spLocks noGrp="1"/>
          </p:cNvSpPr>
          <p:nvPr>
            <p:ph type="subTitle" idx="1"/>
          </p:nvPr>
        </p:nvSpPr>
        <p:spPr>
          <a:xfrm>
            <a:off x="-5987" y="5867400"/>
            <a:ext cx="7779598" cy="2113188"/>
          </a:xfrm>
        </p:spPr>
        <p:txBody>
          <a:bodyPr anchor="ctr">
            <a:noAutofit/>
          </a:bodyPr>
          <a:lstStyle/>
          <a:p>
            <a:r>
              <a:rPr lang="en-US" sz="1400" dirty="0">
                <a:solidFill>
                  <a:schemeClr val="tx1"/>
                </a:solidFill>
                <a:latin typeface="Georgia" panose="02040502050405020303" pitchFamily="18" charset="0"/>
              </a:rPr>
              <a:t>Great house on quiet street in Shadowmoss Plantation! This 3 bedroom, 2.5 bathroom house is the perfect size for any family. This house also has a huge FROG-which could be used as a fourth bedroom, granite counter tops in kitchen, master bath and downstairs bath. All new windows in 2016. 2 new HVAC split systems in 2016. Tank less water heater in 2016. Roof replaced, garage doors replaced, yard has been sodded and gutters run to French drain. Decks have been sealed and exterior painted and screen replaced on the porch. All faucets have been replaced since purchase. Downstairs ceilings have been scraped to be smooth. Interior has also been painted. New floors in bathrooms, kitchen and laundry room. Must see!!!</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4152781"/>
            <a:ext cx="7772400" cy="800219"/>
          </a:xfrm>
          <a:prstGeom prst="rect">
            <a:avLst/>
          </a:prstGeom>
        </p:spPr>
        <p:txBody>
          <a:bodyPr wrap="square">
            <a:spAutoFit/>
          </a:bodyPr>
          <a:lstStyle/>
          <a:p>
            <a:pPr algn="ct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10 </a:t>
            </a:r>
            <a:r>
              <a:rPr lang="en-US" sz="2800" dirty="0" err="1">
                <a:solidFill>
                  <a:schemeClr val="tx2"/>
                </a:solidFill>
                <a:effectLst>
                  <a:outerShdw blurRad="38100" dist="38100" dir="2700000" algn="tl">
                    <a:srgbClr val="000000">
                      <a:alpha val="43137"/>
                    </a:srgbClr>
                  </a:outerShdw>
                </a:effectLst>
                <a:latin typeface="Georgia" panose="02040502050405020303" pitchFamily="18" charset="0"/>
              </a:rPr>
              <a:t>Oatly</a:t>
            </a: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 Circle</a:t>
            </a:r>
          </a:p>
          <a:p>
            <a:pPr algn="ctr"/>
            <a:r>
              <a:rPr lang="en-US" sz="1800" dirty="0">
                <a:solidFill>
                  <a:schemeClr val="tx2"/>
                </a:solidFill>
                <a:effectLst>
                  <a:outerShdw blurRad="38100" dist="38100" dir="2700000" algn="tl">
                    <a:srgbClr val="000000">
                      <a:alpha val="43137"/>
                    </a:srgbClr>
                  </a:outerShdw>
                </a:effectLst>
                <a:latin typeface="Georgia" panose="02040502050405020303" pitchFamily="18" charset="0"/>
              </a:rPr>
              <a:t>Shadowmoss Plantation | Charleston | MLS# 17021882 | $285,900</a:t>
            </a:r>
            <a:endParaRPr lang="en-US" sz="1800" dirty="0">
              <a:solidFill>
                <a:schemeClr val="tx2"/>
              </a:solidFill>
              <a:effectLst>
                <a:outerShdw blurRad="38100" dist="38100" dir="2700000" algn="tl">
                  <a:srgbClr val="000000">
                    <a:alpha val="43137"/>
                  </a:srgbClr>
                </a:outerShdw>
              </a:effectLst>
            </a:endParaRPr>
          </a:p>
        </p:txBody>
      </p:sp>
      <p:sp>
        <p:nvSpPr>
          <p:cNvPr id="2" name="Rectangle 1"/>
          <p:cNvSpPr/>
          <p:nvPr/>
        </p:nvSpPr>
        <p:spPr>
          <a:xfrm>
            <a:off x="-2388" y="0"/>
            <a:ext cx="7772400" cy="707886"/>
          </a:xfrm>
          <a:prstGeom prst="rect">
            <a:avLst/>
          </a:prstGeom>
          <a:noFill/>
        </p:spPr>
        <p:txBody>
          <a:bodyPr wrap="square" lIns="91440" tIns="45720" rIns="91440" bIns="45720">
            <a:spAutoFit/>
          </a:bodyPr>
          <a:lstStyle/>
          <a:p>
            <a:pPr algn="ctr"/>
            <a:r>
              <a:rPr lang="en-US"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Perfect Property For Your Family In Shadowmoss Plantation</a:t>
            </a:r>
          </a:p>
          <a:p>
            <a:pPr algn="ctr"/>
            <a:r>
              <a:rPr lang="en-US"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Great Location On A Quiet Street!</a:t>
            </a:r>
            <a:endParaRPr lang="en-US" i="1" cap="none" spc="0"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42985" y="8003672"/>
            <a:ext cx="1219200" cy="914400"/>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2704" y="8003672"/>
            <a:ext cx="1219200" cy="914400"/>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79457" y="8003672"/>
            <a:ext cx="1223010" cy="91440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4953000"/>
            <a:ext cx="1219200" cy="91440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14976" y="4953000"/>
            <a:ext cx="1219200" cy="914400"/>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77552" y="4953000"/>
            <a:ext cx="1219200" cy="9144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40128" y="4953000"/>
            <a:ext cx="1219200" cy="914400"/>
          </a:xfrm>
          <a:prstGeom prst="rect">
            <a:avLst/>
          </a:prstGeom>
          <a:ln>
            <a:noFill/>
          </a:ln>
          <a:effectLst>
            <a:outerShdw blurRad="292100" dist="139700" dir="2700000" algn="tl" rotWithShape="0">
              <a:srgbClr val="333333">
                <a:alpha val="65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15929" y="8003672"/>
            <a:ext cx="1223010" cy="914400"/>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8003672"/>
            <a:ext cx="1223011" cy="91440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02704" y="4953000"/>
            <a:ext cx="1223011" cy="914400"/>
          </a:xfrm>
          <a:prstGeom prst="rect">
            <a:avLst/>
          </a:prstGeom>
          <a:ln>
            <a:noFill/>
          </a:ln>
          <a:effectLst>
            <a:outerShdw blurRad="292100" dist="139700" dir="2700000" algn="tl" rotWithShape="0">
              <a:srgbClr val="333333">
                <a:alpha val="65000"/>
              </a:srgbClr>
            </a:outerShdw>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151200" y="8345505"/>
            <a:ext cx="914400" cy="914400"/>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192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30</cp:revision>
  <dcterms:created xsi:type="dcterms:W3CDTF">2006-08-16T00:00:00Z</dcterms:created>
  <dcterms:modified xsi:type="dcterms:W3CDTF">2017-09-01T18:36:02Z</dcterms:modified>
</cp:coreProperties>
</file>