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3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2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7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6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1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2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0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B3F2-7F9D-49E6-AC56-04D3B8C00B0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9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5B3F2-7F9D-49E6-AC56-04D3B8C00B0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99C0E-218F-464F-920D-C4645A30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7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FB5F0A6-6286-4058-BD29-72919AF20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6" b="19189"/>
          <a:stretch/>
        </p:blipFill>
        <p:spPr bwMode="auto">
          <a:xfrm>
            <a:off x="787400" y="5269494"/>
            <a:ext cx="6197600" cy="3160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94D81DE4-9428-4E09-8261-DFE71E19C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383" y="22225"/>
            <a:ext cx="514381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 pitchFamily="34" charset="0"/>
              </a:rPr>
              <a:t>10 Old Summerhouse Road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 pitchFamily="34" charset="0"/>
              </a:rPr>
              <a:t>Point </a:t>
            </a:r>
            <a:r>
              <a:rPr lang="fr-FR" altLang="en-US" sz="1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 pitchFamily="34" charset="0"/>
              </a:rPr>
              <a:t>Verona</a:t>
            </a:r>
            <a:r>
              <a:rPr lang="fr-FR" alt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 pitchFamily="34" charset="0"/>
              </a:rPr>
              <a:t> ~ Charleston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panose="020B0402020204020303" pitchFamily="34" charset="0"/>
              </a:rPr>
              <a:t>MLS# 19005438 ~ $1,950,000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anose="020B0402020204020303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60D189E-709A-453E-A362-3D676D486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3314304"/>
            <a:ext cx="7753350" cy="171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Stunning, Luxury Property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Enjoy light refreshments from EVO Bakery and cocktails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</a:rPr>
              <a:t>on one of 4 outdoor porches with spectacular views of Downtown Charleston!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807BF84-8E9D-406D-AEA5-C7FF2B7C2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9137849"/>
            <a:ext cx="3502025" cy="8715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FFFFFF"/>
                </a:solidFill>
                <a:latin typeface="Malgun Gothic Semilight" panose="020B0502040204020203" pitchFamily="34" charset="-128"/>
              </a:rPr>
              <a:t>Kara Delpino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Malgun Gothic Semilight" panose="020B0502040204020203" pitchFamily="34" charset="-128"/>
              </a:rPr>
              <a:t>(843) 860-4166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Malgun Gothic Semilight" panose="020B0502040204020203" pitchFamily="34" charset="-128"/>
              </a:rPr>
              <a:t>kara@hbrtwn.com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FFFFFF"/>
                </a:solidFill>
                <a:latin typeface="Malgun Gothic Semilight" panose="020B0502040204020203" pitchFamily="34" charset="-128"/>
              </a:rPr>
              <a:t>www.karadelpino.com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6A9FB588-1183-4257-AB91-F68BD5F1A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3175"/>
            <a:ext cx="44497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EXCLUSIVE BROKER OPEN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Wednesday, March 13th 4:30-7:30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8B2FC55-92EB-4CE2-A872-9152C6C9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7801" y="1291828"/>
            <a:ext cx="2336799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A457BCB-3950-425E-8D79-6F0874094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488" y="1291829"/>
            <a:ext cx="2336799" cy="1752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A16CFE4-893A-453B-8E60-F9D0D1AF5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113" y="1291828"/>
            <a:ext cx="23368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A636FAEC-285E-4943-9FA7-AE4B554B3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9137849"/>
            <a:ext cx="3502025" cy="8715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Harbourtowne Real Estate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672 Marina Drive, Ste 110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Daniel Island, SC 29492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E4F66C82-89E1-46EE-9301-89EB31BD1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9137055"/>
            <a:ext cx="1165225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601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77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Malgun Gothic Semilight</vt:lpstr>
      <vt:lpstr>Arial</vt:lpstr>
      <vt:lpstr>Calibri</vt:lpstr>
      <vt:lpstr>Calibri Light</vt:lpstr>
      <vt:lpstr>Futura Lt BT</vt:lpstr>
      <vt:lpstr>Futura Md BT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5</cp:revision>
  <dcterms:created xsi:type="dcterms:W3CDTF">2019-03-05T13:24:43Z</dcterms:created>
  <dcterms:modified xsi:type="dcterms:W3CDTF">2019-03-11T10:19:00Z</dcterms:modified>
</cp:coreProperties>
</file>