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B3F2-7F9D-49E6-AC56-04D3B8C00B0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7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B5F0A6-6286-4058-BD29-72919AF20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6" b="19189"/>
          <a:stretch/>
        </p:blipFill>
        <p:spPr bwMode="auto">
          <a:xfrm>
            <a:off x="787400" y="5787855"/>
            <a:ext cx="6197600" cy="316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4D81DE4-9428-4E09-8261-DFE71E19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4" y="22225"/>
            <a:ext cx="7496174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10 Old Summerhouse Road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Point </a:t>
            </a:r>
            <a:r>
              <a:rPr lang="fr-FR" alt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Verona</a:t>
            </a:r>
            <a:r>
              <a:rPr lang="fr-FR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 ~ Charleston ~ MLS# 19005438 ~ $1,950,000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60D189E-709A-453E-A362-3D676D48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3344371"/>
            <a:ext cx="7753350" cy="222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Deep-water Boat Slip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3 Minutes To Downtown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Gated Community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Stunning Architecture...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You MUST See For Yourself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807BF84-8E9D-406D-AEA5-C7FF2B7C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137849"/>
            <a:ext cx="3502025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Kara Delpino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(843) 860-4166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kara@hbrtwn.com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www.karadelpino.com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A9FB588-1183-4257-AB91-F68BD5F1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65750" y="257175"/>
            <a:ext cx="44497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EXCLUSIVE BROKER OPEN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Wednesday, March 13th 4:30-7:30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8B2FC55-92EB-4CE2-A872-9152C6C9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801" y="1331919"/>
            <a:ext cx="233679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A457BCB-3950-425E-8D79-6F087409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488" y="1331920"/>
            <a:ext cx="2336799" cy="175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A16CFE4-893A-453B-8E60-F9D0D1AF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13" y="1331919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A636FAEC-285E-4943-9FA7-AE4B554B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9137849"/>
            <a:ext cx="3502025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Harbourtowne Real Estate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672 Marina Drive, Ste 110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Daniel Island, SC 29492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E4F66C82-89E1-46EE-9301-89EB31BD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913705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60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70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 Semilight</vt:lpstr>
      <vt:lpstr>Arial</vt:lpstr>
      <vt:lpstr>Calibri</vt:lpstr>
      <vt:lpstr>Calibri Light</vt:lpstr>
      <vt:lpstr>Futura Lt BT</vt:lpstr>
      <vt:lpstr>Futura Md BT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8</cp:revision>
  <dcterms:created xsi:type="dcterms:W3CDTF">2019-03-05T13:24:43Z</dcterms:created>
  <dcterms:modified xsi:type="dcterms:W3CDTF">2019-03-25T17:31:34Z</dcterms:modified>
</cp:coreProperties>
</file>