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20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743000" b="-37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imehouseproperties.com/images/header-logo_0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631" y="9296400"/>
            <a:ext cx="3776662" cy="73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62" y="9906000"/>
            <a:ext cx="7772400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 err="1">
                <a:latin typeface="Trajan Pro" pitchFamily="18" charset="0"/>
                <a:cs typeface="Times New Roman" panose="02020603050405020304" pitchFamily="18" charset="0"/>
              </a:rPr>
              <a:t>Limehouse</a:t>
            </a:r>
            <a:r>
              <a:rPr lang="en-US" sz="700" dirty="0">
                <a:latin typeface="Trajan Pro" pitchFamily="18" charset="0"/>
                <a:cs typeface="Times New Roman" panose="02020603050405020304" pitchFamily="18" charset="0"/>
              </a:rPr>
              <a:t> Properties • 8 Cumberland Street • Charleston, SC 29401</a:t>
            </a:r>
          </a:p>
        </p:txBody>
      </p:sp>
      <p:sp>
        <p:nvSpPr>
          <p:cNvPr id="5" name="Rectangle 4"/>
          <p:cNvSpPr/>
          <p:nvPr/>
        </p:nvSpPr>
        <p:spPr>
          <a:xfrm>
            <a:off x="9525" y="8458200"/>
            <a:ext cx="77628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Trajan Pro" pitchFamily="18" charset="0"/>
                <a:cs typeface="Times New Roman" panose="02020603050405020304" pitchFamily="18" charset="0"/>
              </a:rPr>
              <a:t>Angela Black </a:t>
            </a:r>
            <a:r>
              <a:rPr lang="en-US" sz="1400" b="1" dirty="0" smtClean="0">
                <a:latin typeface="Trajan Pro" pitchFamily="18" charset="0"/>
                <a:cs typeface="Times New Roman" panose="02020603050405020304" pitchFamily="18" charset="0"/>
              </a:rPr>
              <a:t>Drake</a:t>
            </a:r>
            <a:br>
              <a:rPr lang="en-US" sz="1400" b="1" dirty="0" smtClean="0">
                <a:latin typeface="Trajan Pro" pitchFamily="18" charset="0"/>
                <a:cs typeface="Times New Roman" panose="02020603050405020304" pitchFamily="18" charset="0"/>
              </a:rPr>
            </a:br>
            <a:r>
              <a:rPr lang="en-US" sz="1000" i="1" dirty="0" smtClean="0">
                <a:latin typeface="Trajan Pro" pitchFamily="18" charset="0"/>
                <a:cs typeface="Times New Roman" panose="02020603050405020304" pitchFamily="18" charset="0"/>
              </a:rPr>
              <a:t>Broker Associate</a:t>
            </a:r>
          </a:p>
          <a:p>
            <a:pPr algn="ctr"/>
            <a:r>
              <a:rPr lang="en-US" sz="1000" dirty="0">
                <a:latin typeface="Trajan Pro" pitchFamily="18" charset="0"/>
                <a:cs typeface="Times New Roman" panose="02020603050405020304" pitchFamily="18" charset="0"/>
              </a:rPr>
              <a:t>angela@limehouseproperties.com</a:t>
            </a:r>
          </a:p>
          <a:p>
            <a:pPr algn="ctr"/>
            <a:endParaRPr lang="en-US" sz="1000" dirty="0">
              <a:latin typeface="Trajan Pro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dirty="0">
                <a:latin typeface="Trajan Pro" pitchFamily="18" charset="0"/>
                <a:cs typeface="Times New Roman" panose="02020603050405020304" pitchFamily="18" charset="0"/>
              </a:rPr>
              <a:t>O: (843) </a:t>
            </a:r>
            <a:r>
              <a:rPr lang="en-US" sz="1000" dirty="0" smtClean="0">
                <a:latin typeface="Trajan Pro" pitchFamily="18" charset="0"/>
                <a:cs typeface="Times New Roman" panose="02020603050405020304" pitchFamily="18" charset="0"/>
              </a:rPr>
              <a:t>577-6242 | C</a:t>
            </a:r>
            <a:r>
              <a:rPr lang="en-US" sz="1000" dirty="0">
                <a:latin typeface="Trajan Pro" pitchFamily="18" charset="0"/>
                <a:cs typeface="Times New Roman" panose="02020603050405020304" pitchFamily="18" charset="0"/>
              </a:rPr>
              <a:t>: (843) </a:t>
            </a:r>
            <a:r>
              <a:rPr lang="en-US" sz="1000" dirty="0" smtClean="0">
                <a:latin typeface="Trajan Pro" pitchFamily="18" charset="0"/>
                <a:cs typeface="Times New Roman" panose="02020603050405020304" pitchFamily="18" charset="0"/>
              </a:rPr>
              <a:t>991-0337 | F</a:t>
            </a:r>
            <a:r>
              <a:rPr lang="en-US" sz="1000" dirty="0">
                <a:latin typeface="Trajan Pro" pitchFamily="18" charset="0"/>
                <a:cs typeface="Times New Roman" panose="02020603050405020304" pitchFamily="18" charset="0"/>
              </a:rPr>
              <a:t>: (843) 577-0504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62" y="39469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South of Broad Open House</a:t>
            </a:r>
          </a:p>
        </p:txBody>
      </p:sp>
      <p:sp>
        <p:nvSpPr>
          <p:cNvPr id="2" name="Rectangle 1"/>
          <p:cNvSpPr/>
          <p:nvPr/>
        </p:nvSpPr>
        <p:spPr>
          <a:xfrm>
            <a:off x="337343" y="4628914"/>
            <a:ext cx="71072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Adobe Caslon Pro" pitchFamily="18" charset="0"/>
              </a:rPr>
              <a:t>Charming restored South of Broad home in a superb location. </a:t>
            </a:r>
            <a:endParaRPr lang="en-US" sz="1800" dirty="0" smtClean="0">
              <a:latin typeface="Adobe Caslon Pro" pitchFamily="18" charset="0"/>
            </a:endParaRPr>
          </a:p>
          <a:p>
            <a:pPr algn="ctr"/>
            <a:endParaRPr lang="en-US" sz="1800" dirty="0">
              <a:latin typeface="Adobe Caslon Pro" pitchFamily="18" charset="0"/>
            </a:endParaRPr>
          </a:p>
          <a:p>
            <a:pPr algn="ctr"/>
            <a:r>
              <a:rPr lang="en-US" sz="1800" dirty="0" smtClean="0">
                <a:latin typeface="Adobe Caslon Pro" pitchFamily="18" charset="0"/>
              </a:rPr>
              <a:t>Dual </a:t>
            </a:r>
            <a:r>
              <a:rPr lang="en-US" sz="1800" dirty="0">
                <a:latin typeface="Adobe Caslon Pro" pitchFamily="18" charset="0"/>
              </a:rPr>
              <a:t>master bedrooms and baths</a:t>
            </a:r>
            <a:r>
              <a:rPr lang="en-US" sz="1800" dirty="0" smtClean="0">
                <a:latin typeface="Adobe Caslon Pro" pitchFamily="18" charset="0"/>
              </a:rPr>
              <a:t>, new </a:t>
            </a:r>
            <a:r>
              <a:rPr lang="en-US" sz="1800" dirty="0">
                <a:latin typeface="Adobe Caslon Pro" pitchFamily="18" charset="0"/>
              </a:rPr>
              <a:t>kitchen, </a:t>
            </a:r>
            <a:r>
              <a:rPr lang="en-US" sz="1800" dirty="0" err="1">
                <a:latin typeface="Adobe Caslon Pro" pitchFamily="18" charset="0"/>
              </a:rPr>
              <a:t>Rennai</a:t>
            </a:r>
            <a:r>
              <a:rPr lang="en-US" sz="1800" dirty="0">
                <a:latin typeface="Adobe Caslon Pro" pitchFamily="18" charset="0"/>
              </a:rPr>
              <a:t> system and completely upgraded and ready to move in! </a:t>
            </a:r>
            <a:endParaRPr lang="en-US" sz="1800" dirty="0" smtClean="0">
              <a:latin typeface="Adobe Caslon Pro" pitchFamily="18" charset="0"/>
            </a:endParaRPr>
          </a:p>
          <a:p>
            <a:pPr algn="ctr"/>
            <a:endParaRPr lang="en-US" sz="1800" dirty="0" smtClean="0">
              <a:latin typeface="Adobe Caslon Pro" pitchFamily="18" charset="0"/>
            </a:endParaRPr>
          </a:p>
          <a:p>
            <a:pPr algn="ctr"/>
            <a:r>
              <a:rPr lang="en-US" sz="1800" dirty="0" smtClean="0">
                <a:latin typeface="Adobe Caslon Pro" pitchFamily="18" charset="0"/>
              </a:rPr>
              <a:t>Within </a:t>
            </a:r>
            <a:r>
              <a:rPr lang="en-US" sz="1800" dirty="0">
                <a:latin typeface="Adobe Caslon Pro" pitchFamily="18" charset="0"/>
              </a:rPr>
              <a:t>walking distance to shopping, restaurants, art galleries and much more.</a:t>
            </a:r>
            <a:endParaRPr lang="en-US" sz="1800" dirty="0">
              <a:latin typeface="Adobe Caslon Pro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2" y="3798691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rajan Pro" pitchFamily="18" charset="0"/>
                <a:cs typeface="Times New Roman" panose="02020603050405020304" pitchFamily="18" charset="0"/>
              </a:rPr>
              <a:t>10 </a:t>
            </a:r>
            <a:r>
              <a:rPr lang="en-US" sz="2400" b="1" dirty="0" err="1">
                <a:latin typeface="Trajan Pro" pitchFamily="18" charset="0"/>
                <a:cs typeface="Times New Roman" panose="02020603050405020304" pitchFamily="18" charset="0"/>
              </a:rPr>
              <a:t>Stolls</a:t>
            </a:r>
            <a:r>
              <a:rPr lang="en-US" sz="2400" b="1" dirty="0">
                <a:latin typeface="Trajan Pro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rajan Pro" pitchFamily="18" charset="0"/>
                <a:cs typeface="Times New Roman" panose="02020603050405020304" pitchFamily="18" charset="0"/>
              </a:rPr>
              <a:t>Alley – </a:t>
            </a:r>
            <a:r>
              <a:rPr lang="en-US" sz="2400" b="1" dirty="0" smtClean="0">
                <a:latin typeface="Trajan Pro" pitchFamily="18" charset="0"/>
                <a:cs typeface="Times New Roman" panose="02020603050405020304" pitchFamily="18" charset="0"/>
              </a:rPr>
              <a:t>Charleston, SC</a:t>
            </a:r>
          </a:p>
          <a:p>
            <a:pPr algn="ctr"/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rajan Pro" pitchFamily="18" charset="0"/>
                <a:cs typeface="Times New Roman" panose="02020603050405020304" pitchFamily="18" charset="0"/>
              </a:rPr>
              <a:t>MLS#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Trajan Pro" pitchFamily="18" charset="0"/>
                <a:cs typeface="Times New Roman" panose="02020603050405020304" pitchFamily="18" charset="0"/>
              </a:rPr>
              <a:t>15021089 -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rajan Pro" pitchFamily="18" charset="0"/>
                <a:cs typeface="Times New Roman" panose="02020603050405020304" pitchFamily="18" charset="0"/>
              </a:rPr>
              <a:t>$1,195,000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562" y="6721021"/>
            <a:ext cx="7670800" cy="1676400"/>
            <a:chOff x="50800" y="6477000"/>
            <a:chExt cx="7670800" cy="16764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00" y="6477000"/>
              <a:ext cx="2235200" cy="1676400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8600" y="6477000"/>
              <a:ext cx="2235200" cy="1676400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86400" y="6477000"/>
              <a:ext cx="2235200" cy="1676400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</p:pic>
      </p:grpSp>
      <p:grpSp>
        <p:nvGrpSpPr>
          <p:cNvPr id="15" name="Group 14"/>
          <p:cNvGrpSpPr/>
          <p:nvPr/>
        </p:nvGrpSpPr>
        <p:grpSpPr>
          <a:xfrm>
            <a:off x="266602" y="768381"/>
            <a:ext cx="7248720" cy="2468880"/>
            <a:chOff x="228600" y="685800"/>
            <a:chExt cx="7248720" cy="246888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685800"/>
              <a:ext cx="3291842" cy="2468880"/>
            </a:xfrm>
            <a:prstGeom prst="rect">
              <a:avLst/>
            </a:prstGeom>
            <a:ln cmpd="thickThin">
              <a:solidFill>
                <a:schemeClr val="bg2">
                  <a:lumMod val="75000"/>
                </a:schemeClr>
              </a:solidFill>
            </a:ln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85478" y="685800"/>
              <a:ext cx="3291842" cy="2468880"/>
            </a:xfrm>
            <a:prstGeom prst="rect">
              <a:avLst/>
            </a:prstGeom>
            <a:ln cmpd="thickThin">
              <a:solidFill>
                <a:schemeClr val="bg2">
                  <a:lumMod val="75000"/>
                </a:schemeClr>
              </a:solidFill>
            </a:ln>
          </p:spPr>
        </p:pic>
      </p:grpSp>
      <p:sp>
        <p:nvSpPr>
          <p:cNvPr id="9" name="Rectangle 8"/>
          <p:cNvSpPr/>
          <p:nvPr/>
        </p:nvSpPr>
        <p:spPr>
          <a:xfrm>
            <a:off x="7143" y="3337799"/>
            <a:ext cx="77676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Trajan Pro" panose="02020502050506020301" pitchFamily="18" charset="0"/>
              </a:rPr>
              <a:t>Wednesday, December 2</a:t>
            </a:r>
            <a:r>
              <a:rPr lang="en-US" i="1" baseline="30000" dirty="0">
                <a:solidFill>
                  <a:schemeClr val="bg2">
                    <a:lumMod val="50000"/>
                  </a:schemeClr>
                </a:solidFill>
                <a:latin typeface="Trajan Pro" panose="02020502050506020301" pitchFamily="18" charset="0"/>
              </a:rPr>
              <a:t>nd </a:t>
            </a:r>
            <a:r>
              <a:rPr lang="en-US" i="1" dirty="0">
                <a:solidFill>
                  <a:schemeClr val="bg2">
                    <a:lumMod val="50000"/>
                  </a:schemeClr>
                </a:solidFill>
                <a:latin typeface="Trajan Pro" panose="02020502050506020301" pitchFamily="18" charset="0"/>
              </a:rPr>
              <a:t>from 11am to 1pm</a:t>
            </a:r>
            <a:endParaRPr lang="en-US" sz="2800" i="1" dirty="0">
              <a:solidFill>
                <a:schemeClr val="bg2">
                  <a:lumMod val="50000"/>
                </a:schemeClr>
              </a:solidFill>
              <a:latin typeface="Trajan Pro" panose="02020502050506020301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1562" y="3737909"/>
            <a:ext cx="56388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45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85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Arial</vt:lpstr>
      <vt:lpstr>Calibri</vt:lpstr>
      <vt:lpstr>IncognitoMeridies</vt:lpstr>
      <vt:lpstr>Times New Roman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13</cp:revision>
  <dcterms:created xsi:type="dcterms:W3CDTF">2006-08-16T00:00:00Z</dcterms:created>
  <dcterms:modified xsi:type="dcterms:W3CDTF">2015-12-01T17:27:03Z</dcterms:modified>
</cp:coreProperties>
</file>