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6/16/2023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hyperlink" Target="mailto:steve.auerbach@carolinaone.com" TargetMode="Externa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600" dirty="0">
                <a:ln w="10541" cmpd="sng">
                  <a:noFill/>
                  <a:prstDash val="solid"/>
                </a:ln>
                <a:solidFill>
                  <a:schemeClr val="bg1">
                    <a:lumMod val="95000"/>
                  </a:schemeClr>
                </a:solidFill>
                <a:latin typeface="Avenir Next LT Pro" panose="020B0504020202020204" pitchFamily="34" charset="0"/>
              </a:rPr>
              <a:t>#23011943</a:t>
            </a:r>
          </a:p>
        </p:txBody>
      </p:sp>
      <p:sp>
        <p:nvSpPr>
          <p:cNvPr id="3" name="Subtitle 2"/>
          <p:cNvSpPr>
            <a:spLocks noGrp="1"/>
          </p:cNvSpPr>
          <p:nvPr>
            <p:ph type="subTitle" idx="1"/>
          </p:nvPr>
        </p:nvSpPr>
        <p:spPr>
          <a:xfrm>
            <a:off x="-1" y="4879821"/>
            <a:ext cx="8229601" cy="2448216"/>
          </a:xfrm>
        </p:spPr>
        <p:txBody>
          <a:bodyPr anchor="ctr">
            <a:noAutofit/>
          </a:bodyPr>
          <a:lstStyle/>
          <a:p>
            <a:r>
              <a:rPr lang="en-US" sz="1300" dirty="0">
                <a:solidFill>
                  <a:srgbClr val="132B51"/>
                </a:solidFill>
                <a:latin typeface="Avenir Next LT Pro" panose="020B0504020202020204" pitchFamily="34" charset="0"/>
              </a:rPr>
              <a:t>This contemporary 3 bedroom and 3 full bathroom Charleston single style home is located in the very desirable North Central neighborhood just off Upper King St. The property is close to the area's vibrant restaurant and bar scene and near major thoroughfares and highways for easy commutes to downtown, Mt Pleasant and West Ashley. The open floor plan on the main level features a large and comfortable living/dining area and an upgraded kitchen with a large center island and an ample pantry. This level also has a bedroom/den/office with dual closets and a shared full bathroom. A large partially covered deck off the back of the house is perfect for relaxing and entertaining.</a:t>
            </a:r>
          </a:p>
          <a:p>
            <a:r>
              <a:rPr lang="en-US" sz="1300" dirty="0">
                <a:solidFill>
                  <a:srgbClr val="132B51"/>
                </a:solidFill>
                <a:latin typeface="Avenir Next LT Pro" panose="020B0504020202020204" pitchFamily="34" charset="0"/>
              </a:rPr>
              <a:t>On the 2nd floor you'll find 2 additional bedrooms and a laundry closet. The larger, front ''Master'' has a large walk-in closet, </a:t>
            </a:r>
            <a:r>
              <a:rPr lang="en-US" sz="1300" dirty="0" err="1">
                <a:solidFill>
                  <a:srgbClr val="132B51"/>
                </a:solidFill>
                <a:latin typeface="Avenir Next LT Pro" panose="020B0504020202020204" pitchFamily="34" charset="0"/>
              </a:rPr>
              <a:t>en</a:t>
            </a:r>
            <a:r>
              <a:rPr lang="en-US" sz="1300" dirty="0">
                <a:solidFill>
                  <a:srgbClr val="132B51"/>
                </a:solidFill>
                <a:latin typeface="Avenir Next LT Pro" panose="020B0504020202020204" pitchFamily="34" charset="0"/>
              </a:rPr>
              <a:t> suite bath with dual vanity, shower, and separate water closet. The second bedroom also features an </a:t>
            </a:r>
            <a:r>
              <a:rPr lang="en-US" sz="1300" dirty="0" err="1">
                <a:solidFill>
                  <a:srgbClr val="132B51"/>
                </a:solidFill>
                <a:latin typeface="Avenir Next LT Pro" panose="020B0504020202020204" pitchFamily="34" charset="0"/>
              </a:rPr>
              <a:t>en</a:t>
            </a:r>
            <a:r>
              <a:rPr lang="en-US" sz="1300" dirty="0">
                <a:solidFill>
                  <a:srgbClr val="132B51"/>
                </a:solidFill>
                <a:latin typeface="Avenir Next LT Pro" panose="020B0504020202020204" pitchFamily="34" charset="0"/>
              </a:rPr>
              <a:t> suite bathroom with tub and a private piazza. 9 foot ceilings and easy to care for wood floors throughout the house. Extra utility closets on both levels add to your storage options. 2 off-street parking spaces provided by the side driveway.</a:t>
            </a:r>
          </a:p>
        </p:txBody>
      </p:sp>
      <p:sp>
        <p:nvSpPr>
          <p:cNvPr id="23" name="Rectangle 22"/>
          <p:cNvSpPr/>
          <p:nvPr/>
        </p:nvSpPr>
        <p:spPr>
          <a:xfrm>
            <a:off x="4160521" y="0"/>
            <a:ext cx="4069079" cy="1015663"/>
          </a:xfrm>
          <a:prstGeom prst="rect">
            <a:avLst/>
          </a:prstGeom>
          <a:noFill/>
        </p:spPr>
        <p:txBody>
          <a:bodyPr wrap="square">
            <a:spAutoFit/>
          </a:bodyPr>
          <a:lstStyle/>
          <a:p>
            <a:pPr algn="ctr"/>
            <a:r>
              <a:rPr lang="en-US" sz="6000" b="1" dirty="0">
                <a:ln w="3175">
                  <a:noFill/>
                </a:ln>
                <a:solidFill>
                  <a:srgbClr val="132B51"/>
                </a:solidFill>
                <a:latin typeface="Cochocib Script Latin Pro" panose="02000503000000020003" pitchFamily="2" charset="0"/>
              </a:rPr>
              <a:t>Great Location!</a:t>
            </a:r>
            <a:endParaRPr lang="en-US" i="1" dirty="0">
              <a:ln w="3175">
                <a:noFill/>
              </a:ln>
              <a:solidFill>
                <a:srgbClr val="132B51"/>
              </a:solidFill>
              <a:latin typeface="Cochocib Script Latin Pro" panose="02000503000000020003" pitchFamily="2" charset="0"/>
            </a:endParaRPr>
          </a:p>
        </p:txBody>
      </p:sp>
      <p:sp>
        <p:nvSpPr>
          <p:cNvPr id="17" name="Rectangle 16"/>
          <p:cNvSpPr/>
          <p:nvPr/>
        </p:nvSpPr>
        <p:spPr>
          <a:xfrm>
            <a:off x="0" y="7336008"/>
            <a:ext cx="8229600" cy="877163"/>
          </a:xfrm>
          <a:prstGeom prst="rect">
            <a:avLst/>
          </a:prstGeom>
          <a:ln>
            <a:noFill/>
          </a:ln>
        </p:spPr>
        <p:txBody>
          <a:bodyPr wrap="square">
            <a:spAutoFit/>
          </a:bodyPr>
          <a:lstStyle/>
          <a:p>
            <a:pPr algn="ctr"/>
            <a:r>
              <a:rPr lang="en-US" sz="1600" b="1" dirty="0">
                <a:solidFill>
                  <a:srgbClr val="132B51"/>
                </a:solidFill>
                <a:latin typeface="Avenir Next LT Pro" panose="020B0504020202020204" pitchFamily="34" charset="0"/>
              </a:rPr>
              <a:t>Steve Auerbach</a:t>
            </a:r>
          </a:p>
          <a:p>
            <a:pPr algn="ctr"/>
            <a:r>
              <a:rPr lang="pt-BR" sz="1200" b="1" dirty="0">
                <a:solidFill>
                  <a:srgbClr val="132B51"/>
                </a:solidFill>
                <a:latin typeface="Avenir Next LT Pro" panose="020B0504020202020204" pitchFamily="34" charset="0"/>
              </a:rPr>
              <a:t>917-750-6965 | </a:t>
            </a:r>
            <a:r>
              <a:rPr lang="pt-BR" sz="1200" b="1" dirty="0">
                <a:solidFill>
                  <a:srgbClr val="132B51"/>
                </a:solidFill>
                <a:latin typeface="Avenir Next LT Pro" panose="020B0504020202020204" pitchFamily="34" charset="0"/>
                <a:hlinkClick r:id="rId2">
                  <a:extLst>
                    <a:ext uri="{A12FA001-AC4F-418D-AE19-62706E023703}">
                      <ahyp:hlinkClr xmlns:ahyp="http://schemas.microsoft.com/office/drawing/2018/hyperlinkcolor" val="tx"/>
                    </a:ext>
                  </a:extLst>
                </a:hlinkClick>
              </a:rPr>
              <a:t>steve.auerbach@carolinaone.com</a:t>
            </a:r>
            <a:br>
              <a:rPr lang="pt-BR" sz="1200" b="1" dirty="0">
                <a:solidFill>
                  <a:srgbClr val="132B51"/>
                </a:solidFill>
                <a:latin typeface="Avenir Next LT Pro" panose="020B0504020202020204" pitchFamily="34" charset="0"/>
              </a:rPr>
            </a:br>
            <a:endParaRPr lang="pt-BR" sz="1200" b="1" dirty="0">
              <a:solidFill>
                <a:srgbClr val="132B51"/>
              </a:solidFill>
              <a:latin typeface="Avenir Next LT Pro" panose="020B0504020202020204" pitchFamily="34" charset="0"/>
            </a:endParaRPr>
          </a:p>
          <a:p>
            <a:pPr algn="ctr"/>
            <a:r>
              <a:rPr lang="en-US" sz="1100" dirty="0">
                <a:solidFill>
                  <a:srgbClr val="132B51"/>
                </a:solidFill>
                <a:latin typeface="Avenir Next LT Pro" panose="020B0504020202020204" pitchFamily="34" charset="0"/>
              </a:rPr>
              <a:t>Carolina One Real Estate | 1503 Palm Blvd | Isle of Palms, SC 29451-2280</a:t>
            </a:r>
            <a:endParaRPr lang="en-US" sz="700" dirty="0">
              <a:solidFill>
                <a:srgbClr val="132B51"/>
              </a:solidFill>
              <a:latin typeface="Avenir Next LT Pro" panose="020B0504020202020204" pitchFamily="34" charset="0"/>
            </a:endParaRPr>
          </a:p>
        </p:txBody>
      </p:sp>
      <p:sp>
        <p:nvSpPr>
          <p:cNvPr id="18" name="Rectangle 17"/>
          <p:cNvSpPr/>
          <p:nvPr/>
        </p:nvSpPr>
        <p:spPr>
          <a:xfrm>
            <a:off x="-5479653" y="5769579"/>
            <a:ext cx="6355727" cy="184666"/>
          </a:xfrm>
          <a:prstGeom prst="rect">
            <a:avLst/>
          </a:prstGeom>
          <a:ln>
            <a:noFill/>
          </a:ln>
        </p:spPr>
        <p:txBody>
          <a:bodyPr wrap="square" anchor="ctr">
            <a:spAutoFit/>
          </a:bodyPr>
          <a:lstStyle/>
          <a:p>
            <a:pPr algn="ctr"/>
            <a:endParaRPr lang="en-US" sz="600" b="1" dirty="0">
              <a:solidFill>
                <a:schemeClr val="tx2"/>
              </a:solidFill>
              <a:latin typeface="Century Gothic" panose="020B0502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8295825"/>
            <a:ext cx="2647188" cy="1757925"/>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t="2758" b="2758"/>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7">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2000" b="1" dirty="0">
                <a:ln w="10541" cmpd="sng">
                  <a:noFill/>
                  <a:prstDash val="solid"/>
                </a:ln>
                <a:solidFill>
                  <a:srgbClr val="132B51"/>
                </a:solidFill>
                <a:latin typeface="Avenir Next LT Pro" panose="020B0504020202020204" pitchFamily="34" charset="0"/>
              </a:rPr>
              <a:t>10 Fields Place</a:t>
            </a:r>
            <a:br>
              <a:rPr lang="en-US" sz="1800" dirty="0">
                <a:ln w="10541" cmpd="sng">
                  <a:noFill/>
                  <a:prstDash val="solid"/>
                </a:ln>
                <a:solidFill>
                  <a:srgbClr val="132B51"/>
                </a:solidFill>
                <a:latin typeface="Avenir Next LT Pro" panose="020B0504020202020204" pitchFamily="34" charset="0"/>
              </a:rPr>
            </a:br>
            <a:r>
              <a:rPr lang="en-US" sz="1600" dirty="0">
                <a:ln w="10541" cmpd="sng">
                  <a:noFill/>
                  <a:prstDash val="solid"/>
                </a:ln>
                <a:solidFill>
                  <a:srgbClr val="132B51"/>
                </a:solidFill>
                <a:latin typeface="Avenir Next LT Pro" panose="020B0504020202020204" pitchFamily="34" charset="0"/>
              </a:rPr>
              <a:t>North Central</a:t>
            </a:r>
          </a:p>
          <a:p>
            <a:r>
              <a:rPr lang="en-US" sz="1600" dirty="0">
                <a:ln w="10541" cmpd="sng">
                  <a:noFill/>
                  <a:prstDash val="solid"/>
                </a:ln>
                <a:solidFill>
                  <a:srgbClr val="132B51"/>
                </a:solidFill>
                <a:latin typeface="Avenir Next LT Pro" panose="020B0504020202020204" pitchFamily="34" charset="0"/>
              </a:rPr>
              <a:t>Charleston, SC 29403</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38554"/>
          </a:xfrm>
          <a:prstGeom prst="rect">
            <a:avLst/>
          </a:prstGeom>
          <a:noFill/>
        </p:spPr>
        <p:txBody>
          <a:bodyPr wrap="square">
            <a:spAutoFit/>
          </a:bodyPr>
          <a:lstStyle/>
          <a:p>
            <a:pPr algn="ctr"/>
            <a:r>
              <a:rPr lang="en-US" sz="1600" dirty="0">
                <a:ln w="10541" cmpd="sng">
                  <a:noFill/>
                  <a:prstDash val="solid"/>
                </a:ln>
                <a:solidFill>
                  <a:schemeClr val="bg1">
                    <a:lumMod val="95000"/>
                  </a:schemeClr>
                </a:solidFill>
                <a:latin typeface="Avenir Next LT Pro" panose="020B0504020202020204" pitchFamily="34" charset="0"/>
              </a:rPr>
              <a:t>3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38554"/>
          </a:xfrm>
          <a:prstGeom prst="rect">
            <a:avLst/>
          </a:prstGeom>
          <a:noFill/>
        </p:spPr>
        <p:txBody>
          <a:bodyPr wrap="square">
            <a:spAutoFit/>
          </a:bodyPr>
          <a:lstStyle/>
          <a:p>
            <a:pPr algn="ctr"/>
            <a:r>
              <a:rPr lang="en-US" sz="1600" dirty="0">
                <a:ln w="10541" cmpd="sng">
                  <a:noFill/>
                  <a:prstDash val="solid"/>
                </a:ln>
                <a:solidFill>
                  <a:schemeClr val="bg1">
                    <a:lumMod val="95000"/>
                  </a:schemeClr>
                </a:solidFill>
                <a:latin typeface="Avenir Next LT Pro" panose="020B0504020202020204" pitchFamily="34" charset="0"/>
              </a:rPr>
              <a:t>3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600" dirty="0">
                <a:ln w="10541" cmpd="sng">
                  <a:noFill/>
                  <a:prstDash val="solid"/>
                </a:ln>
                <a:solidFill>
                  <a:schemeClr val="bg1">
                    <a:lumMod val="95000"/>
                  </a:schemeClr>
                </a:solidFill>
                <a:latin typeface="Avenir Next LT Pro" panose="020B0504020202020204" pitchFamily="34" charset="0"/>
              </a:rPr>
              <a:t>$869,000</a:t>
            </a: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38554"/>
          </a:xfrm>
          <a:prstGeom prst="rect">
            <a:avLst/>
          </a:prstGeom>
          <a:noFill/>
        </p:spPr>
        <p:txBody>
          <a:bodyPr wrap="square">
            <a:spAutoFit/>
          </a:bodyPr>
          <a:lstStyle/>
          <a:p>
            <a:pPr algn="ctr"/>
            <a:r>
              <a:rPr lang="en-US" sz="1600" dirty="0">
                <a:ln w="10541" cmpd="sng">
                  <a:noFill/>
                  <a:prstDash val="solid"/>
                </a:ln>
                <a:solidFill>
                  <a:schemeClr val="bg1">
                    <a:lumMod val="95000"/>
                  </a:schemeClr>
                </a:solidFill>
                <a:latin typeface="Avenir Next LT Pro" panose="020B0504020202020204" pitchFamily="34" charset="0"/>
              </a:rPr>
              <a:t>1,628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20" cstate="print">
            <a:extLst>
              <a:ext uri="{28A0092B-C50C-407E-A947-70E740481C1C}">
                <a14:useLocalDpi xmlns:a14="http://schemas.microsoft.com/office/drawing/2010/main" val="0"/>
              </a:ext>
            </a:extLst>
          </a:blip>
          <a:srcRect t="1948" b="1948"/>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2791206" y="8295825"/>
            <a:ext cx="2647188" cy="1757925"/>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2" cstate="print">
            <a:extLst>
              <a:ext uri="{28A0092B-C50C-407E-A947-70E740481C1C}">
                <a14:useLocalDpi xmlns:a14="http://schemas.microsoft.com/office/drawing/2010/main" val="0"/>
              </a:ext>
            </a:extLst>
          </a:blip>
          <a:srcRect/>
          <a:stretch/>
        </p:blipFill>
        <p:spPr>
          <a:xfrm>
            <a:off x="5582412" y="8295825"/>
            <a:ext cx="2647188" cy="1757925"/>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1192</TotalTime>
  <Words>289</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Calibri</vt:lpstr>
      <vt:lpstr>Calibri Light</vt:lpstr>
      <vt:lpstr>Century Gothic</vt:lpstr>
      <vt:lpstr>Cochocib Script Latin Pro</vt:lpstr>
      <vt:lpstr>Office Theme</vt:lpstr>
      <vt:lpstr>#23011943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135</cp:revision>
  <dcterms:created xsi:type="dcterms:W3CDTF">2006-08-16T00:00:00Z</dcterms:created>
  <dcterms:modified xsi:type="dcterms:W3CDTF">2023-06-16T19:52:20Z</dcterms:modified>
</cp:coreProperties>
</file>