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211"/>
    <a:srgbClr val="FF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2438" y="41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5"/>
            <a:ext cx="699516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2"/>
            <a:ext cx="363474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2"/>
            <a:ext cx="363474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4" y="2251499"/>
            <a:ext cx="3637598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4" y="3189817"/>
            <a:ext cx="3637598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00473"/>
            <a:ext cx="2707482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4" y="400474"/>
            <a:ext cx="4600576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0" y="2104814"/>
            <a:ext cx="2707482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0"/>
            <a:ext cx="493776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7"/>
            <a:ext cx="493776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6"/>
            <a:ext cx="493776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2"/>
            <a:ext cx="740664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3"/>
            <a:ext cx="8229600" cy="1247238"/>
          </a:xfrm>
        </p:spPr>
        <p:txBody>
          <a:bodyPr>
            <a:normAutofit fontScale="90000"/>
          </a:bodyPr>
          <a:lstStyle/>
          <a:p>
            <a:r>
              <a:rPr lang="en-US" sz="3300" b="1" i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Two Individual Offices Now Available In </a:t>
            </a:r>
            <a:r>
              <a:rPr lang="en-US" sz="3300" b="1" i="1" dirty="0" err="1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I’On</a:t>
            </a:r>
            <a:br>
              <a:rPr lang="en-US" sz="2800" b="1" i="1" dirty="0">
                <a:ln w="3175">
                  <a:solidFill>
                    <a:sysClr val="windowText" lastClr="000000"/>
                  </a:solidFill>
                </a:ln>
                <a:solidFill>
                  <a:srgbClr val="F5C2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Resolute Ln</a:t>
            </a:r>
            <a:br>
              <a:rPr lang="en-US" sz="24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Mount Pleasant, SC 29464 | MLS# 30805488 | $38/sf</a:t>
            </a:r>
            <a:endParaRPr lang="en-US" sz="2000" b="1" i="1" dirty="0">
              <a:ln w="3175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419600"/>
            <a:ext cx="7772400" cy="388620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Resolute Lane offers second floor office suites that are located in the heart of the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I'on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commercial square. </a:t>
            </a:r>
          </a:p>
          <a:p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Suites are offered as individual offices, as well as combinations of multi-room office configurations. </a:t>
            </a:r>
          </a:p>
          <a:p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monthly rent includes shared use of a kitchenette, conference room, and restrooms. electricity, and water.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52400"/>
            <a:ext cx="7772400" cy="9677400"/>
          </a:xfrm>
          <a:prstGeom prst="rect">
            <a:avLst/>
          </a:prstGeom>
          <a:noFill/>
          <a:ln w="3175">
            <a:solidFill>
              <a:srgbClr val="F5C2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0" y="8458201"/>
            <a:ext cx="7391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Kenneth Nix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kenneth@landsouthofcharleston.com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(843) 222-2582 | O (843) 577-5263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 South of Charleston, LLC | 180 E Bay St Ste 300 | Charleston, SC 29401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246" y="1728608"/>
            <a:ext cx="3543038" cy="236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9315" y="1728608"/>
            <a:ext cx="3543039" cy="236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14600" y="4800600"/>
            <a:ext cx="1275588" cy="8503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A9AA993-B109-4494-BC62-F31ECF90F9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14597" y="5795313"/>
            <a:ext cx="127558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36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119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Two Individual Offices Now Available In I’On 10 Resolute Ln Mount Pleasant, SC 29464 | MLS# 30805488 | $38/sf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Investment Opportunity ~ Handyman Special ~</dc:title>
  <dc:creator>CVH360</dc:creator>
  <cp:lastModifiedBy>A. Thomas Price</cp:lastModifiedBy>
  <cp:revision>31</cp:revision>
  <dcterms:created xsi:type="dcterms:W3CDTF">2006-08-16T00:00:00Z</dcterms:created>
  <dcterms:modified xsi:type="dcterms:W3CDTF">2022-06-15T14:30:26Z</dcterms:modified>
</cp:coreProperties>
</file>