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5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81000"/>
            <a:ext cx="7467600" cy="8458200"/>
          </a:xfrm>
          <a:prstGeom prst="rect">
            <a:avLst/>
          </a:prstGeom>
          <a:noFill/>
          <a:ln w="38100">
            <a:solidFill>
              <a:srgbClr val="0085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593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7153" y="0"/>
            <a:ext cx="5118094" cy="723900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Downtown Investment Property</a:t>
            </a:r>
            <a:endParaRPr lang="en-US" sz="1800" i="1" dirty="0">
              <a:solidFill>
                <a:srgbClr val="0085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38170" y="9044008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58762"/>
            <a:ext cx="30543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Edward Washington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843-737-3347</a:t>
            </a:r>
          </a:p>
          <a:p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ewashington@exitlowcountry.com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4718304" y="9058762"/>
            <a:ext cx="305409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Lowcountry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</a:t>
            </a: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Rd</a:t>
            </a:r>
          </a:p>
          <a:p>
            <a:pPr algn="r"/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  <a:endParaRPr lang="en-US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$500 Bonus</a:t>
            </a: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</a:p>
        </p:txBody>
      </p:sp>
      <p:sp>
        <p:nvSpPr>
          <p:cNvPr id="21" name="Down Ribbon 20"/>
          <p:cNvSpPr/>
          <p:nvPr/>
        </p:nvSpPr>
        <p:spPr>
          <a:xfrm>
            <a:off x="8111557" y="361950"/>
            <a:ext cx="7543800" cy="1324615"/>
          </a:xfrm>
          <a:prstGeom prst="ribbon">
            <a:avLst>
              <a:gd name="adj1" fmla="val 16667"/>
              <a:gd name="adj2" fmla="val 70162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Buyer to receive 5 Day/4 Night cruise for 2.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 ALSO ~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 to the Agent</a:t>
            </a:r>
          </a:p>
          <a:p>
            <a:pPr algn="ctr"/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Ratify by July 31, 2015, and close by August 30,2015</a:t>
            </a:r>
          </a:p>
        </p:txBody>
      </p:sp>
      <p:sp>
        <p:nvSpPr>
          <p:cNvPr id="3" name="Rectangle 2"/>
          <p:cNvSpPr/>
          <p:nvPr/>
        </p:nvSpPr>
        <p:spPr>
          <a:xfrm>
            <a:off x="8001000" y="2409432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 Commission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873394" y="7400214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Sale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2900" y="932894"/>
            <a:ext cx="5240912" cy="3930684"/>
          </a:xfrm>
          <a:prstGeom prst="rect">
            <a:avLst/>
          </a:prstGeom>
          <a:noFill/>
          <a:ln w="3175">
            <a:solidFill>
              <a:srgbClr val="00859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52399" y="5032219"/>
            <a:ext cx="746759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Rosemont Street</a:t>
            </a:r>
          </a:p>
          <a:p>
            <a:pPr algn="ctr"/>
            <a:r>
              <a:rPr lang="en-US" sz="1800" dirty="0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Charleston, SC 29403 ~ MLS# 19020279 ~ $400,000</a:t>
            </a:r>
            <a:endParaRPr lang="en-US" sz="1800" b="1" i="1" dirty="0">
              <a:solidFill>
                <a:srgbClr val="0085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2900" y="6248400"/>
            <a:ext cx="7086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Attention! Investors and Buyers a Great Investment Opportunity to own or rent this property located in historic downtown Charleston. This property features 1,520 </a:t>
            </a:r>
            <a:r>
              <a:rPr lang="en-US" sz="1800" dirty="0" err="1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sq.ft</a:t>
            </a:r>
            <a:r>
              <a:rPr lang="en-US" sz="1800" dirty="0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3 bedrooms, 2 full bathrooms. Excellent location! walking distance to the Hospital districts, Citadel Military College, College of </a:t>
            </a:r>
            <a:r>
              <a:rPr lang="en-US" sz="1800" dirty="0" err="1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Charleston,Brittlebank</a:t>
            </a:r>
            <a:r>
              <a:rPr lang="en-US" sz="1800" dirty="0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Park, Ashley River Harbor, and Joe Riley Stadium. Property being sold ''AS IS CONDITION'' Owners will not make any repairs. A rare opportunity to experience the pleasures of southern hospitality living in the </a:t>
            </a:r>
            <a:r>
              <a:rPr lang="en-US" sz="1800" dirty="0" err="1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lowcountry</a:t>
            </a:r>
            <a:r>
              <a:rPr lang="en-US" sz="1800" dirty="0">
                <a:solidFill>
                  <a:srgbClr val="0085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i="1" dirty="0">
              <a:solidFill>
                <a:srgbClr val="0085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904836BA-792C-4F6C-B866-32AC949C05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43345" y="932894"/>
            <a:ext cx="1486153" cy="1114615"/>
          </a:xfrm>
          <a:prstGeom prst="rect">
            <a:avLst/>
          </a:prstGeom>
          <a:noFill/>
          <a:ln>
            <a:solidFill>
              <a:srgbClr val="00859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>
            <a:extLst>
              <a:ext uri="{FF2B5EF4-FFF2-40B4-BE49-F238E27FC236}">
                <a16:creationId xmlns:a16="http://schemas.microsoft.com/office/drawing/2014/main" id="{C6BF2FDC-E369-4E65-B577-C5B9A42A6C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43345" y="2340929"/>
            <a:ext cx="1486153" cy="1114615"/>
          </a:xfrm>
          <a:prstGeom prst="rect">
            <a:avLst/>
          </a:prstGeom>
          <a:noFill/>
          <a:ln>
            <a:solidFill>
              <a:srgbClr val="00859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>
            <a:extLst>
              <a:ext uri="{FF2B5EF4-FFF2-40B4-BE49-F238E27FC236}">
                <a16:creationId xmlns:a16="http://schemas.microsoft.com/office/drawing/2014/main" id="{B47A527F-3A39-4DF5-8730-AB7B94902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43345" y="3748963"/>
            <a:ext cx="1486153" cy="1114615"/>
          </a:xfrm>
          <a:prstGeom prst="rect">
            <a:avLst/>
          </a:prstGeom>
          <a:noFill/>
          <a:ln>
            <a:solidFill>
              <a:srgbClr val="00859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181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Downtown Investment Property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A. Thomas Price</cp:lastModifiedBy>
  <cp:revision>33</cp:revision>
  <dcterms:created xsi:type="dcterms:W3CDTF">2006-08-16T00:00:00Z</dcterms:created>
  <dcterms:modified xsi:type="dcterms:W3CDTF">2019-07-18T17:02:11Z</dcterms:modified>
</cp:coreProperties>
</file>