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152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1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13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5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93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99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89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465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24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967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24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18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A90B-18DF-4C6F-99F9-DAAC5E6BA37F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10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l="-36000" r="-3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7881074"/>
            <a:ext cx="77723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This property is zoned General Commercial (GC1) &amp; is currently vacant. This property would be a great restaurant or office building.</a:t>
            </a:r>
          </a:p>
        </p:txBody>
      </p:sp>
      <p:sp>
        <p:nvSpPr>
          <p:cNvPr id="5" name="Rectangle 4"/>
          <p:cNvSpPr/>
          <p:nvPr/>
        </p:nvSpPr>
        <p:spPr>
          <a:xfrm>
            <a:off x="7768590" y="5263772"/>
            <a:ext cx="34201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130 Acres of Vacant Land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148047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Charles Salmonsen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 (843) 224-0300 | O (843) 388-6613 | charles@salmonsen.com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0" y="9802276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Salmonsen Realty | 864 </a:t>
            </a:r>
            <a:r>
              <a:rPr lang="en-US" sz="1000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Lowcountry</a:t>
            </a:r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Blvd Ste B | Mt Pleasant, SC 29464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8AACDC0-6941-4B1E-B160-16E380328758}"/>
              </a:ext>
            </a:extLst>
          </p:cNvPr>
          <p:cNvGrpSpPr/>
          <p:nvPr/>
        </p:nvGrpSpPr>
        <p:grpSpPr>
          <a:xfrm>
            <a:off x="199329" y="4940135"/>
            <a:ext cx="7373742" cy="2689629"/>
            <a:chOff x="195518" y="4940135"/>
            <a:chExt cx="7373742" cy="2689629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3088" y="4940135"/>
              <a:ext cx="3586172" cy="268962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5518" y="4940135"/>
              <a:ext cx="3586172" cy="268962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sp>
        <p:nvSpPr>
          <p:cNvPr id="2" name="Rectangle 1"/>
          <p:cNvSpPr/>
          <p:nvPr/>
        </p:nvSpPr>
        <p:spPr>
          <a:xfrm>
            <a:off x="0" y="705965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1100 Palm Blvd</a:t>
            </a:r>
          </a:p>
          <a:p>
            <a:pPr algn="ctr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Isle of Palms, SC 29451</a:t>
            </a:r>
          </a:p>
          <a:p>
            <a:pPr algn="ctr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CMLS #30282949 ~ $1,650,000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5450"/>
            <a:ext cx="77724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Restaurant/Office Space for Sale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9E3E742-57C7-45E5-9897-01C725D901CA}"/>
              </a:ext>
            </a:extLst>
          </p:cNvPr>
          <p:cNvGrpSpPr/>
          <p:nvPr/>
        </p:nvGrpSpPr>
        <p:grpSpPr>
          <a:xfrm>
            <a:off x="199329" y="2012977"/>
            <a:ext cx="7373742" cy="2689631"/>
            <a:chOff x="195518" y="2012977"/>
            <a:chExt cx="7373742" cy="2689631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35035018-1780-4324-AF8A-B45A1D89FD0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3088" y="2012977"/>
              <a:ext cx="3586172" cy="268962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01F15FCA-A1E0-48A8-9792-BB745F4DC68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5518" y="2012977"/>
              <a:ext cx="3586174" cy="2689631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835140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84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Script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11</cp:revision>
  <dcterms:created xsi:type="dcterms:W3CDTF">2017-07-11T13:56:54Z</dcterms:created>
  <dcterms:modified xsi:type="dcterms:W3CDTF">2018-08-02T19:52:24Z</dcterms:modified>
</cp:coreProperties>
</file>