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7881074"/>
            <a:ext cx="777239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Beautiful existing 4350 </a:t>
            </a: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sqft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bank, suitable for professional offices, plentiful parking, good location, 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easy access to Hwy 17 &amp; Park West Blvd.</a:t>
            </a:r>
          </a:p>
        </p:txBody>
      </p:sp>
      <p:sp>
        <p:nvSpPr>
          <p:cNvPr id="5" name="Rectangle 4"/>
          <p:cNvSpPr/>
          <p:nvPr/>
        </p:nvSpPr>
        <p:spPr>
          <a:xfrm>
            <a:off x="7768590" y="5263772"/>
            <a:ext cx="34201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130 Acres of Vacant 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14804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8AACDC0-6941-4B1E-B160-16E380328758}"/>
              </a:ext>
            </a:extLst>
          </p:cNvPr>
          <p:cNvGrpSpPr/>
          <p:nvPr/>
        </p:nvGrpSpPr>
        <p:grpSpPr>
          <a:xfrm>
            <a:off x="199329" y="4940135"/>
            <a:ext cx="7373742" cy="2689629"/>
            <a:chOff x="195518" y="4940135"/>
            <a:chExt cx="7373742" cy="2689629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3088" y="4940135"/>
              <a:ext cx="3586172" cy="26896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518" y="4940135"/>
              <a:ext cx="3586172" cy="26896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2" name="Rectangle 1"/>
          <p:cNvSpPr/>
          <p:nvPr/>
        </p:nvSpPr>
        <p:spPr>
          <a:xfrm>
            <a:off x="0" y="705965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1100 Park W Blvd</a:t>
            </a:r>
          </a:p>
          <a:p>
            <a:pPr algn="ct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Mount Pleasant, SC 29466</a:t>
            </a:r>
          </a:p>
          <a:p>
            <a:pPr algn="ct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CMLS# 30241810 ~ $1,650,000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5450"/>
            <a:ext cx="7772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Existing Bank Building For Sale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9E3E742-57C7-45E5-9897-01C725D901CA}"/>
              </a:ext>
            </a:extLst>
          </p:cNvPr>
          <p:cNvGrpSpPr/>
          <p:nvPr/>
        </p:nvGrpSpPr>
        <p:grpSpPr>
          <a:xfrm>
            <a:off x="199329" y="2012977"/>
            <a:ext cx="7373742" cy="2689631"/>
            <a:chOff x="195518" y="2012977"/>
            <a:chExt cx="7373742" cy="2689631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35035018-1780-4324-AF8A-B45A1D89FD0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3088" y="2012977"/>
              <a:ext cx="3586172" cy="26896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01F15FCA-A1E0-48A8-9792-BB745F4DC68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5518" y="2012977"/>
              <a:ext cx="3586175" cy="2689631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75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9</cp:revision>
  <dcterms:created xsi:type="dcterms:W3CDTF">2017-07-11T13:56:54Z</dcterms:created>
  <dcterms:modified xsi:type="dcterms:W3CDTF">2018-04-02T18:08:25Z</dcterms:modified>
</cp:coreProperties>
</file>