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7881074"/>
            <a:ext cx="7772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Beautiful existing 4350 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bank, suitable for professional offices, plentiful parking, good location, 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easy access to Hwy 17 &amp; Park West Blvd.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68590" y="5263772"/>
            <a:ext cx="3420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8AACDC0-6941-4B1E-B160-16E380328758}"/>
              </a:ext>
            </a:extLst>
          </p:cNvPr>
          <p:cNvGrpSpPr/>
          <p:nvPr/>
        </p:nvGrpSpPr>
        <p:grpSpPr>
          <a:xfrm>
            <a:off x="199329" y="4940135"/>
            <a:ext cx="7373742" cy="2689629"/>
            <a:chOff x="195518" y="4940135"/>
            <a:chExt cx="7373742" cy="268962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705965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1100 Park W Blvd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Mount Pleasant, SC 29466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CMLS# 30241810 ~ </a:t>
            </a:r>
            <a:r>
              <a:rPr lang="en-US">
                <a:latin typeface="Segoe UI" panose="020B0502040204020203" pitchFamily="34" charset="0"/>
                <a:cs typeface="Segoe UI" panose="020B0502040204020203" pitchFamily="34" charset="0"/>
              </a:rPr>
              <a:t>$1,550,000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545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Existing Bank Building For Sale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9E3E742-57C7-45E5-9897-01C725D901CA}"/>
              </a:ext>
            </a:extLst>
          </p:cNvPr>
          <p:cNvGrpSpPr/>
          <p:nvPr/>
        </p:nvGrpSpPr>
        <p:grpSpPr>
          <a:xfrm>
            <a:off x="199329" y="2012977"/>
            <a:ext cx="7373742" cy="2689631"/>
            <a:chOff x="195518" y="2012977"/>
            <a:chExt cx="7373742" cy="268963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5035018-1780-4324-AF8A-B45A1D89FD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2012977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1F15FCA-A1E0-48A8-9792-BB745F4DC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2012977"/>
              <a:ext cx="3586175" cy="268963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75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2017-07-11T13:56:54Z</dcterms:created>
  <dcterms:modified xsi:type="dcterms:W3CDTF">2018-05-22T16:27:53Z</dcterms:modified>
</cp:coreProperties>
</file>