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958840" y="223519"/>
            <a:ext cx="1684020" cy="96158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29540" y="225754"/>
            <a:ext cx="5699760" cy="96113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958840" y="3011008"/>
            <a:ext cx="1684020" cy="268224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1D8BD707-D9CF-40AE-B4C6-C98DA3205C09}" type="datetimeFigureOut">
              <a:rPr lang="en-US" smtClean="0"/>
              <a:pPr/>
              <a:t>10/5/2012</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388620" y="3011008"/>
            <a:ext cx="5375910" cy="268224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29540" y="216068"/>
            <a:ext cx="5699760" cy="96158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958840" y="216068"/>
            <a:ext cx="1662639" cy="96158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088380" y="402803"/>
            <a:ext cx="1424940" cy="858223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5958840" y="223519"/>
            <a:ext cx="1684020" cy="96158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29540" y="225754"/>
            <a:ext cx="5699760" cy="96113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6088380" y="4242006"/>
            <a:ext cx="1360171" cy="2414016"/>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1D8BD707-D9CF-40AE-B4C6-C98DA3205C09}" type="datetimeFigureOut">
              <a:rPr lang="en-US" smtClean="0"/>
              <a:pPr/>
              <a:t>10/5/2012</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23850" y="4242006"/>
            <a:ext cx="5375910" cy="2414016"/>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8620" y="2521306"/>
            <a:ext cx="3432810" cy="64641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50970" y="2521306"/>
            <a:ext cx="3432810" cy="64641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8620" y="2526242"/>
            <a:ext cx="3434160" cy="93831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576319"/>
            <a:ext cx="3434160" cy="54087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48272" y="2526242"/>
            <a:ext cx="3435509" cy="93831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576319"/>
            <a:ext cx="3435509" cy="54087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10/5/2012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29540" y="221348"/>
            <a:ext cx="7507032" cy="96158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10/5/2012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958840" y="221285"/>
            <a:ext cx="1684020" cy="96158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29540" y="223520"/>
            <a:ext cx="5699760" cy="9611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8160" y="447041"/>
            <a:ext cx="4987290"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85789" y="3124809"/>
            <a:ext cx="1422349" cy="4130650"/>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6F15528-21DE-4FAA-801E-634DDDAF4B2B}" type="slidenum">
              <a:rPr lang="en-US" smtClean="0"/>
              <a:pPr/>
              <a:t>‹#›</a:t>
            </a:fld>
            <a:endParaRPr lang="en-US"/>
          </a:p>
        </p:txBody>
      </p:sp>
      <p:sp>
        <p:nvSpPr>
          <p:cNvPr id="11" name="Title 10"/>
          <p:cNvSpPr>
            <a:spLocks noGrp="1"/>
          </p:cNvSpPr>
          <p:nvPr>
            <p:ph type="title"/>
          </p:nvPr>
        </p:nvSpPr>
        <p:spPr>
          <a:xfrm>
            <a:off x="6085789" y="670560"/>
            <a:ext cx="1424311" cy="2454250"/>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5958840" y="221285"/>
            <a:ext cx="1684020" cy="961583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29540" y="223520"/>
            <a:ext cx="5699760" cy="961136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88380" y="3129280"/>
            <a:ext cx="1424940" cy="435864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6088380" y="675030"/>
            <a:ext cx="1424940" cy="2454250"/>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29540" y="2397958"/>
            <a:ext cx="7507032" cy="740003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29540" y="223521"/>
            <a:ext cx="7491940" cy="197478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23850" y="521909"/>
            <a:ext cx="7124071" cy="154644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23850" y="2521304"/>
            <a:ext cx="7146709" cy="646419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15255" y="9322647"/>
            <a:ext cx="1813560" cy="402336"/>
          </a:xfrm>
          <a:prstGeom prst="rect">
            <a:avLst/>
          </a:prstGeom>
        </p:spPr>
        <p:txBody>
          <a:bodyPr vert="horz" lIns="91440" tIns="45720" rIns="91440" bIns="45720" rtlCol="0" anchor="ctr"/>
          <a:lstStyle>
            <a:lvl1pPr algn="l">
              <a:defRPr sz="1100">
                <a:solidFill>
                  <a:schemeClr val="tx2"/>
                </a:solidFill>
              </a:defRPr>
            </a:lvl1pPr>
          </a:lstStyle>
          <a:p>
            <a:fld id="{1D8BD707-D9CF-40AE-B4C6-C98DA3205C09}" type="datetimeFigureOut">
              <a:rPr lang="en-US" smtClean="0"/>
              <a:pPr/>
              <a:t>10/5/2012</a:t>
            </a:fld>
            <a:endParaRPr lang="en-US"/>
          </a:p>
        </p:txBody>
      </p:sp>
      <p:sp>
        <p:nvSpPr>
          <p:cNvPr id="5" name="Footer Placeholder 4"/>
          <p:cNvSpPr>
            <a:spLocks noGrp="1"/>
          </p:cNvSpPr>
          <p:nvPr>
            <p:ph type="ftr" sz="quarter" idx="3"/>
          </p:nvPr>
        </p:nvSpPr>
        <p:spPr>
          <a:xfrm>
            <a:off x="2590800" y="9322647"/>
            <a:ext cx="2849880" cy="402336"/>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6999478" y="9320784"/>
            <a:ext cx="495521" cy="402336"/>
          </a:xfrm>
          <a:prstGeom prst="rect">
            <a:avLst/>
          </a:prstGeom>
          <a:ln w="19050">
            <a:noFill/>
          </a:ln>
        </p:spPr>
        <p:txBody>
          <a:bodyPr vert="horz" lIns="91440" tIns="45720" rIns="91440" bIns="45720" rtlCol="0" anchor="ctr"/>
          <a:lstStyle>
            <a:lvl1pPr algn="ctr">
              <a:defRPr sz="1100">
                <a:solidFill>
                  <a:schemeClr val="tx2"/>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2107" y="7545070"/>
            <a:ext cx="1556385" cy="2296160"/>
          </a:xfrm>
          <a:prstGeom prst="rect">
            <a:avLst/>
          </a:prstGeom>
          <a:ln>
            <a:noFill/>
          </a:ln>
          <a:effectLst>
            <a:softEdge rad="112500"/>
          </a:effectLst>
        </p:spPr>
      </p:pic>
      <p:sp>
        <p:nvSpPr>
          <p:cNvPr id="11" name="Text Box 45"/>
          <p:cNvSpPr txBox="1"/>
          <p:nvPr/>
        </p:nvSpPr>
        <p:spPr>
          <a:xfrm>
            <a:off x="3962401" y="7703185"/>
            <a:ext cx="1911738" cy="1979930"/>
          </a:xfrm>
          <a:prstGeom prst="rect">
            <a:avLst/>
          </a:prstGeom>
          <a:noFill/>
          <a:ln>
            <a:noFill/>
          </a:ln>
          <a:effectLst/>
          <a:extLst>
            <a:ext uri="{C572A759-6A51-4108-AA02-DFA0A04FC94B}">
              <ma14:wrappingTextBoxFlag xmlns:lc="http://schemas.openxmlformats.org/drawingml/2006/lockedCanvas"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val="1"/>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spcBef>
                <a:spcPts val="0"/>
              </a:spcBef>
              <a:spcAft>
                <a:spcPts val="1000"/>
              </a:spcAft>
            </a:pPr>
            <a:r>
              <a:rPr lang="en-US" sz="3200" dirty="0" err="1">
                <a:solidFill>
                  <a:schemeClr val="bg2"/>
                </a:solidFill>
                <a:latin typeface="Freestyle Script" pitchFamily="66" charset="0"/>
              </a:rPr>
              <a:t>geri</a:t>
            </a:r>
            <a:r>
              <a:rPr lang="en-US" sz="3200" dirty="0">
                <a:solidFill>
                  <a:schemeClr val="bg2"/>
                </a:solidFill>
                <a:latin typeface="Freestyle Script" pitchFamily="66" charset="0"/>
              </a:rPr>
              <a:t> </a:t>
            </a:r>
            <a:r>
              <a:rPr lang="en-US" sz="3200" dirty="0" err="1">
                <a:solidFill>
                  <a:schemeClr val="bg2"/>
                </a:solidFill>
                <a:latin typeface="Freestyle Script" pitchFamily="66" charset="0"/>
              </a:rPr>
              <a:t>lipps</a:t>
            </a:r>
            <a:endParaRPr lang="en-US" sz="3200" dirty="0">
              <a:solidFill>
                <a:schemeClr val="bg2"/>
              </a:solidFill>
              <a:latin typeface="Freestyle Script" pitchFamily="66" charset="0"/>
            </a:endParaRPr>
          </a:p>
          <a:p>
            <a:pPr marL="0" marR="0" algn="r">
              <a:spcBef>
                <a:spcPts val="0"/>
              </a:spcBef>
              <a:spcAft>
                <a:spcPts val="1000"/>
              </a:spcAft>
            </a:pPr>
            <a:r>
              <a:rPr lang="en-US" sz="1100" dirty="0" smtClean="0">
                <a:solidFill>
                  <a:schemeClr val="accent3"/>
                </a:solidFill>
              </a:rPr>
              <a:t>Phone</a:t>
            </a:r>
            <a:r>
              <a:rPr lang="en-US" sz="1100" dirty="0">
                <a:solidFill>
                  <a:schemeClr val="accent3"/>
                </a:solidFill>
              </a:rPr>
              <a:t>:  843.810.8398</a:t>
            </a:r>
          </a:p>
          <a:p>
            <a:pPr marL="0" marR="0" algn="r">
              <a:spcBef>
                <a:spcPts val="0"/>
              </a:spcBef>
              <a:spcAft>
                <a:spcPts val="1000"/>
              </a:spcAft>
            </a:pPr>
            <a:r>
              <a:rPr lang="en-US" sz="1100" dirty="0">
                <a:solidFill>
                  <a:schemeClr val="accent3"/>
                </a:solidFill>
              </a:rPr>
              <a:t>FAX:  843.746.4942</a:t>
            </a:r>
          </a:p>
          <a:p>
            <a:pPr marL="0" marR="0" algn="r">
              <a:spcBef>
                <a:spcPts val="0"/>
              </a:spcBef>
              <a:spcAft>
                <a:spcPts val="1000"/>
              </a:spcAft>
            </a:pPr>
            <a:r>
              <a:rPr lang="en-US" sz="1100" dirty="0">
                <a:solidFill>
                  <a:schemeClr val="accent3"/>
                </a:solidFill>
              </a:rPr>
              <a:t>glipps@carolinaone.com</a:t>
            </a:r>
          </a:p>
          <a:p>
            <a:pPr marL="0" marR="0" algn="r">
              <a:spcBef>
                <a:spcPts val="0"/>
              </a:spcBef>
              <a:spcAft>
                <a:spcPts val="1000"/>
              </a:spcAft>
            </a:pPr>
            <a:r>
              <a:rPr lang="en-US" sz="1100" dirty="0">
                <a:solidFill>
                  <a:schemeClr val="accent3"/>
                </a:solidFill>
              </a:rPr>
              <a:t>www.gerilipps.com</a:t>
            </a:r>
            <a:endParaRPr lang="en-US" sz="1200" dirty="0">
              <a:solidFill>
                <a:schemeClr val="accent3"/>
              </a:solidFill>
            </a:endParaRPr>
          </a:p>
        </p:txBody>
      </p:sp>
      <p:pic>
        <p:nvPicPr>
          <p:cNvPr id="12" name="Placehold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005505">
            <a:off x="489519" y="748781"/>
            <a:ext cx="4572000" cy="3429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rot="20968898">
            <a:off x="5619863" y="2155859"/>
            <a:ext cx="1828800" cy="137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53640926-AAD7-44D8-BBD7-CCE9431645EC}">
              <a14:shadowObscured xmlns:a14="http://schemas.microsoft.com/office/drawing/2010/main"/>
            </a:ext>
          </a:ex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012872">
            <a:off x="5569946" y="3952263"/>
            <a:ext cx="1828800" cy="137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5" name="Placeholde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12769">
            <a:off x="5671573" y="359455"/>
            <a:ext cx="1828391" cy="137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auto">
          <a:xfrm rot="20968898">
            <a:off x="5619863" y="5748667"/>
            <a:ext cx="1828800" cy="137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53640926-AAD7-44D8-BBD7-CCE9431645EC}">
              <a14:shadowObscured xmlns:a14="http://schemas.microsoft.com/office/drawing/2010/main"/>
            </a:ext>
          </a:extLst>
        </p:spPr>
      </p:pic>
      <p:sp>
        <p:nvSpPr>
          <p:cNvPr id="19" name="Text Box 51"/>
          <p:cNvSpPr txBox="1">
            <a:spLocks noChangeArrowheads="1"/>
          </p:cNvSpPr>
          <p:nvPr/>
        </p:nvSpPr>
        <p:spPr bwMode="auto">
          <a:xfrm>
            <a:off x="219075" y="5009866"/>
            <a:ext cx="5181600" cy="1009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lc="http://schemas.openxmlformats.org/drawingml/2006/lockedCanvas"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a:ext>
          </a:extLst>
        </p:spPr>
        <p:txBody>
          <a:bodyPr rot="0" vert="horz" wrap="square" lIns="91440" tIns="0" rIns="91440" bIns="0" anchor="t" anchorCtr="0" upright="1">
            <a:noAutofit/>
          </a:bodyPr>
          <a:lstStyle/>
          <a:p>
            <a:pPr>
              <a:lnSpc>
                <a:spcPct val="90000"/>
              </a:lnSpc>
            </a:pPr>
            <a:r>
              <a:rPr lang="en-US" sz="2400" dirty="0">
                <a:solidFill>
                  <a:schemeClr val="bg2">
                    <a:lumMod val="75000"/>
                  </a:schemeClr>
                </a:solidFill>
              </a:rPr>
              <a:t>1100 Legends Club Drive Unit </a:t>
            </a:r>
            <a:r>
              <a:rPr lang="en-US" sz="2400" dirty="0" smtClean="0">
                <a:solidFill>
                  <a:schemeClr val="bg2">
                    <a:lumMod val="75000"/>
                  </a:schemeClr>
                </a:solidFill>
              </a:rPr>
              <a:t>1117</a:t>
            </a:r>
          </a:p>
          <a:p>
            <a:pPr>
              <a:lnSpc>
                <a:spcPct val="90000"/>
              </a:lnSpc>
            </a:pPr>
            <a:r>
              <a:rPr lang="en-US" sz="2400" dirty="0" smtClean="0">
                <a:solidFill>
                  <a:schemeClr val="bg2">
                    <a:lumMod val="75000"/>
                  </a:schemeClr>
                </a:solidFill>
              </a:rPr>
              <a:t>The Legends at Mt Pleasant</a:t>
            </a:r>
          </a:p>
          <a:p>
            <a:pPr>
              <a:lnSpc>
                <a:spcPct val="90000"/>
              </a:lnSpc>
            </a:pPr>
            <a:r>
              <a:rPr lang="en-US" sz="2400" dirty="0" smtClean="0">
                <a:solidFill>
                  <a:schemeClr val="bg2">
                    <a:lumMod val="75000"/>
                  </a:schemeClr>
                </a:solidFill>
              </a:rPr>
              <a:t>MLS# </a:t>
            </a:r>
            <a:r>
              <a:rPr lang="en-US" sz="2400" dirty="0">
                <a:solidFill>
                  <a:schemeClr val="bg2">
                    <a:lumMod val="75000"/>
                  </a:schemeClr>
                </a:solidFill>
              </a:rPr>
              <a:t>1222808</a:t>
            </a:r>
            <a:endParaRPr lang="en-US" sz="2400" b="1" kern="0" dirty="0">
              <a:solidFill>
                <a:schemeClr val="bg2">
                  <a:lumMod val="75000"/>
                </a:schemeClr>
              </a:solidFill>
              <a:effectLst/>
              <a:latin typeface="Georgia"/>
              <a:ea typeface="ＭＳ Ｐゴシック"/>
              <a:cs typeface="Times New Roman"/>
            </a:endParaRPr>
          </a:p>
        </p:txBody>
      </p:sp>
      <p:sp>
        <p:nvSpPr>
          <p:cNvPr id="20" name="Text Box 7"/>
          <p:cNvSpPr txBox="1">
            <a:spLocks noChangeArrowheads="1"/>
          </p:cNvSpPr>
          <p:nvPr/>
        </p:nvSpPr>
        <p:spPr bwMode="auto">
          <a:xfrm>
            <a:off x="228600" y="6324600"/>
            <a:ext cx="4162928" cy="3475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lc="http://schemas.openxmlformats.org/drawingml/2006/lockedCanvas"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a:ext>
            <a:ext uri="{C572A759-6A51-4108-AA02-DFA0A04FC94B}">
              <ma14:wrappingTextBoxFlag xmlns:lc="http://schemas.openxmlformats.org/drawingml/2006/lockedCanvas"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val="1"/>
            </a:ext>
          </a:extLst>
        </p:spPr>
        <p:txBody>
          <a:bodyPr rot="0" vert="horz" wrap="square" lIns="91440" tIns="0" rIns="91440" bIns="0" anchor="t" anchorCtr="0" upright="1">
            <a:noAutofit/>
          </a:bodyPr>
          <a:lstStyle/>
          <a:p>
            <a:pPr marR="0" lvl="0">
              <a:spcBef>
                <a:spcPts val="600"/>
              </a:spcBef>
              <a:spcAft>
                <a:spcPts val="0"/>
              </a:spcAft>
            </a:pPr>
            <a:r>
              <a:rPr lang="en-US" sz="1600" dirty="0">
                <a:solidFill>
                  <a:schemeClr val="accent2"/>
                </a:solidFill>
              </a:rPr>
              <a:t>Great price and a motivated seller. Wonderful first floor unit with 2 generous bedrooms, 2 large baths and great closet and storage space. All appliances are included. The family room has access to the </a:t>
            </a:r>
            <a:r>
              <a:rPr lang="en-US" sz="1600" dirty="0" smtClean="0">
                <a:solidFill>
                  <a:schemeClr val="accent2"/>
                </a:solidFill>
              </a:rPr>
              <a:t>screened porch </a:t>
            </a:r>
            <a:r>
              <a:rPr lang="en-US" sz="1600" dirty="0">
                <a:solidFill>
                  <a:schemeClr val="accent2"/>
                </a:solidFill>
              </a:rPr>
              <a:t>with storage closet. Secure gated community adjacent to Charleston National golf course, minutes to shopping and the beach, and just across the street from the New Roper St Francis Hospital. HOA covers </a:t>
            </a:r>
            <a:r>
              <a:rPr lang="en-US" sz="1600" dirty="0" smtClean="0">
                <a:solidFill>
                  <a:schemeClr val="accent2"/>
                </a:solidFill>
              </a:rPr>
              <a:t>exterior, grounds, </a:t>
            </a:r>
            <a:r>
              <a:rPr lang="en-US" sz="1600" dirty="0">
                <a:solidFill>
                  <a:schemeClr val="accent2"/>
                </a:solidFill>
              </a:rPr>
              <a:t>termite and security. Amenities include club house, pool, car station, tennis courts, work out </a:t>
            </a:r>
            <a:r>
              <a:rPr lang="en-US" sz="1600" dirty="0" smtClean="0">
                <a:solidFill>
                  <a:schemeClr val="accent2"/>
                </a:solidFill>
              </a:rPr>
              <a:t>facilities, and </a:t>
            </a:r>
            <a:r>
              <a:rPr lang="en-US" sz="1600" dirty="0">
                <a:solidFill>
                  <a:schemeClr val="accent2"/>
                </a:solidFill>
              </a:rPr>
              <a:t>play park. </a:t>
            </a:r>
            <a:endParaRPr lang="en-US" sz="1600" b="1" dirty="0">
              <a:solidFill>
                <a:schemeClr val="accent2"/>
              </a:solidFill>
              <a:effectLst/>
              <a:latin typeface="Georgia"/>
              <a:ea typeface="ＭＳ Ｐゴシック"/>
              <a:cs typeface="Times New Roman"/>
            </a:endParaRPr>
          </a:p>
        </p:txBody>
      </p:sp>
      <p:sp>
        <p:nvSpPr>
          <p:cNvPr id="21" name="Text Box 54"/>
          <p:cNvSpPr txBox="1"/>
          <p:nvPr/>
        </p:nvSpPr>
        <p:spPr>
          <a:xfrm>
            <a:off x="3470143" y="4248842"/>
            <a:ext cx="1842770" cy="506226"/>
          </a:xfrm>
          <a:prstGeom prst="rect">
            <a:avLst/>
          </a:prstGeom>
          <a:noFill/>
          <a:ln>
            <a:noFill/>
          </a:ln>
          <a:effectLst/>
          <a:extLst>
            <a:ext uri="{C572A759-6A51-4108-AA02-DFA0A04FC94B}">
              <ma14:wrappingTextBoxFlag xmlns:lc="http://schemas.openxmlformats.org/drawingml/2006/lockedCanvas" xmlns:ma14="http://schemas.microsoft.com/office/mac/drawingml/2011/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val="1"/>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2800" b="1" dirty="0">
                <a:solidFill>
                  <a:schemeClr val="bg1">
                    <a:lumMod val="75000"/>
                  </a:schemeClr>
                </a:solidFill>
                <a:effectLst/>
                <a:ea typeface="ＭＳ Ｐ明朝"/>
                <a:cs typeface="Times New Roman"/>
              </a:rPr>
              <a:t>$</a:t>
            </a:r>
            <a:r>
              <a:rPr lang="en-US" sz="2800" b="1" dirty="0" smtClean="0">
                <a:solidFill>
                  <a:schemeClr val="bg1">
                    <a:lumMod val="75000"/>
                  </a:schemeClr>
                </a:solidFill>
                <a:effectLst/>
                <a:ea typeface="ＭＳ Ｐ明朝"/>
                <a:cs typeface="Times New Roman"/>
              </a:rPr>
              <a:t>140,000</a:t>
            </a:r>
            <a:endParaRPr lang="en-US" sz="1050" dirty="0">
              <a:solidFill>
                <a:schemeClr val="bg1">
                  <a:lumMod val="75000"/>
                </a:schemeClr>
              </a:solidFill>
              <a:effectLst/>
              <a:ea typeface="ＭＳ Ｐ明朝"/>
              <a:cs typeface="Times New Roman"/>
            </a:endParaRPr>
          </a:p>
        </p:txBody>
      </p:sp>
      <p:sp>
        <p:nvSpPr>
          <p:cNvPr id="22" name="Rectangle 21"/>
          <p:cNvSpPr/>
          <p:nvPr/>
        </p:nvSpPr>
        <p:spPr>
          <a:xfrm>
            <a:off x="402317" y="9588818"/>
            <a:ext cx="5107717" cy="230832"/>
          </a:xfrm>
          <a:prstGeom prst="rect">
            <a:avLst/>
          </a:prstGeom>
        </p:spPr>
        <p:txBody>
          <a:bodyPr wrap="square">
            <a:spAutoFit/>
          </a:bodyPr>
          <a:lstStyle/>
          <a:p>
            <a:pPr algn="ctr">
              <a:spcAft>
                <a:spcPts val="1000"/>
              </a:spcAft>
            </a:pPr>
            <a:r>
              <a:rPr lang="en-US" sz="900" i="1" dirty="0" smtClean="0"/>
              <a:t>Carolina One </a:t>
            </a:r>
            <a:r>
              <a:rPr lang="en-US" sz="900" i="1" dirty="0"/>
              <a:t>Real </a:t>
            </a:r>
            <a:r>
              <a:rPr lang="en-US" sz="900" i="1" dirty="0" smtClean="0"/>
              <a:t>Estate | 195 </a:t>
            </a:r>
            <a:r>
              <a:rPr lang="en-US" sz="900" i="1" dirty="0"/>
              <a:t>W. Coleman </a:t>
            </a:r>
            <a:r>
              <a:rPr lang="en-US" sz="900" i="1" dirty="0" smtClean="0"/>
              <a:t>Blvd | Mt</a:t>
            </a:r>
            <a:r>
              <a:rPr lang="en-US" sz="900" i="1" dirty="0"/>
              <a:t>. Pleasant, SC 29464</a:t>
            </a:r>
          </a:p>
        </p:txBody>
      </p:sp>
    </p:spTree>
    <p:extLst>
      <p:ext uri="{BB962C8B-B14F-4D97-AF65-F5344CB8AC3E}">
        <p14:creationId xmlns:p14="http://schemas.microsoft.com/office/powerpoint/2010/main" val="1066432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12</TotalTime>
  <Words>148</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Grid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CVH360</cp:lastModifiedBy>
  <cp:revision>3</cp:revision>
  <dcterms:created xsi:type="dcterms:W3CDTF">2006-08-16T00:00:00Z</dcterms:created>
  <dcterms:modified xsi:type="dcterms:W3CDTF">2012-10-05T16:46:45Z</dcterms:modified>
</cp:coreProperties>
</file>