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135" y="1676400"/>
            <a:ext cx="5082130" cy="381159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26500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Properties Plus | 3301 </a:t>
            </a:r>
            <a:r>
              <a:rPr lang="en-US" sz="1200" dirty="0" err="1">
                <a:solidFill>
                  <a:schemeClr val="tx1"/>
                </a:solidFill>
              </a:rPr>
              <a:t>Salterbeck</a:t>
            </a:r>
            <a:r>
              <a:rPr lang="en-US" sz="1200" dirty="0">
                <a:solidFill>
                  <a:schemeClr val="tx1"/>
                </a:solidFill>
              </a:rPr>
              <a:t> St Suite 100 | Mt. Pleasant, SC 29466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76200"/>
            <a:ext cx="4191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Jane Locke, </a:t>
            </a:r>
            <a:r>
              <a:rPr lang="en-US" sz="1600" dirty="0">
                <a:latin typeface="Century Gothic" panose="020B0502020202020204" pitchFamily="34" charset="0"/>
              </a:rPr>
              <a:t>Realtor 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M (843) 819-3508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lockejaneb@aol.com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www.century21properties.com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1193"/>
          <a:stretch/>
        </p:blipFill>
        <p:spPr>
          <a:xfrm>
            <a:off x="-3871509" y="1066801"/>
            <a:ext cx="3738793" cy="2209800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4573598"/>
            <a:ext cx="7772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36921"/>
            <a:ext cx="7772400" cy="2202179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Well kept spacious home. Open floor plan with easy access flow. Quiet neighborhood - home on cul-de-sac. Home has one of the largest back yards in neighborhood with wooden privacy fence with area designed for relaxing after a hard day's work. Kitchen has 42" cabinets with glass fronts. Master bedroom has vaulted ceiling, large shower in bath. Second bath has a copper penny floor - very lovely. Home has a home warranty that has been just renewed by the owner. Home is a show case as current owner is an interior designer. This is a must see.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83705"/>
            <a:ext cx="7772400" cy="35394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1103 Cates Court | Myers Mill | Summerville | MLS# 18022758 | $228,500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71042" y="60098"/>
            <a:ext cx="51838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Open House Sunday 1-4</a:t>
            </a:r>
          </a:p>
          <a:p>
            <a:r>
              <a:rPr lang="en-US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Part Of A Community-wide Open House Event</a:t>
            </a:r>
            <a:endParaRPr lang="en-US" sz="11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2" descr="http://clientphotos.idxbroker.com/agents/agentPhoto-773-163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" y="87434"/>
            <a:ext cx="781812" cy="1042416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49" y="80391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519" y="80391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890" y="80391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334" y="80391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704" y="80391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063" y="5105400"/>
            <a:ext cx="975361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881" y="5105400"/>
            <a:ext cx="54864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978" y="51054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795" y="51054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611" y="5105400"/>
            <a:ext cx="54864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49" y="5105400"/>
            <a:ext cx="54864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8" name="Rectangle 17"/>
          <p:cNvSpPr/>
          <p:nvPr/>
        </p:nvSpPr>
        <p:spPr>
          <a:xfrm rot="19609764">
            <a:off x="7684315" y="2290130"/>
            <a:ext cx="468036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0" cap="none" spc="0" dirty="0">
                <a:ln w="0">
                  <a:solidFill>
                    <a:schemeClr val="bg1">
                      <a:lumMod val="95000"/>
                    </a:schemeClr>
                  </a:solidFill>
                </a:ln>
                <a:noFill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tencil" panose="040409050D0802020404" pitchFamily="82" charset="0"/>
              </a:rPr>
              <a:t>DRAFT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246" y="5105400"/>
            <a:ext cx="975360" cy="7315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172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IncognitoMeridies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2018-09-08T03:07:52Z</dcterms:modified>
</cp:coreProperties>
</file>