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7/31/2017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6675" b="8931"/>
          <a:stretch/>
        </p:blipFill>
        <p:spPr bwMode="auto">
          <a:xfrm>
            <a:off x="0" y="0"/>
            <a:ext cx="7772400" cy="44196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14540" y="4856770"/>
            <a:ext cx="4731334" cy="2488984"/>
          </a:xfrm>
        </p:spPr>
        <p:txBody>
          <a:bodyPr anchor="t">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Deep Water on Isle of Palms! This luxurious custom home has 7 feet of water at low tide and is located just two blocks from the beaches of IOP. Enjoy perfect waterfront views from the main living areas and from the master suite. With a short dock, the waterfront views feel like they are right in your back yard. The spacious and immaculate home will take your breath away with amazing features like gleaming hardwood floors, coffered ceilings, built-in bookshelves, and custom woodwork. The chef’s kitchen features granite countertops, natural stone backsplash, custom cabinets, and top-of-the-line appliances. You'll find the perfect spot to relax is outside in the soothing hot tub, or on a hot day, you'll love cooling off in the refreshing swimming pool right on your deck.</a:t>
            </a:r>
          </a:p>
          <a:p>
            <a:endParaRPr lang="en-US" sz="1100"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1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100" b="1" i="1"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46" y="4856770"/>
            <a:ext cx="1467612"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646" y="7383126"/>
            <a:ext cx="1467612"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46" y="11172660"/>
            <a:ext cx="1467612"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646" y="8646304"/>
            <a:ext cx="1467612" cy="97840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46" y="9909482"/>
            <a:ext cx="1467612"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46" y="6119948"/>
            <a:ext cx="1467612"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00216" y="6119948"/>
            <a:ext cx="1472184"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04788" y="4856770"/>
            <a:ext cx="1467612" cy="97840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00216" y="7383126"/>
            <a:ext cx="1472184"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00216" y="9909482"/>
            <a:ext cx="1472184"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00216" y="11172660"/>
            <a:ext cx="1472184" cy="978408"/>
          </a:xfrm>
          <a:prstGeom prst="rect">
            <a:avLst/>
          </a:prstGeom>
        </p:spPr>
      </p:pic>
      <p:sp>
        <p:nvSpPr>
          <p:cNvPr id="4" name="Rectangle 3"/>
          <p:cNvSpPr/>
          <p:nvPr/>
        </p:nvSpPr>
        <p:spPr>
          <a:xfrm>
            <a:off x="1727" y="3618915"/>
            <a:ext cx="7772400"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1103 Oak Harbor Boulevard</a:t>
            </a:r>
          </a:p>
          <a:p>
            <a:pPr algn="ctr"/>
            <a:r>
              <a:rPr lang="en-US" sz="1800" dirty="0">
                <a:solidFill>
                  <a:schemeClr val="bg2">
                    <a:lumMod val="50000"/>
                  </a:schemeClr>
                </a:solidFill>
                <a:latin typeface="Palatino Linotype" panose="02040502050505030304" pitchFamily="18" charset="0"/>
              </a:rPr>
              <a:t>Isle of Palms, SC 29451 ~ MLS# 17006243 ~ $3,195,000</a:t>
            </a: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461665"/>
          </a:xfrm>
          <a:prstGeom prst="rect">
            <a:avLst/>
          </a:prstGeom>
          <a:noFill/>
        </p:spPr>
        <p:txBody>
          <a:bodyPr wrap="square">
            <a:spAutoFit/>
          </a:bodyPr>
          <a:lstStyle/>
          <a:p>
            <a:pPr algn="ctr"/>
            <a:r>
              <a:rPr lang="en-US" sz="2400" b="1" i="1" dirty="0">
                <a:ln w="3175">
                  <a:solidFill>
                    <a:schemeClr val="bg2">
                      <a:lumMod val="90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Saturday, August 12</a:t>
            </a:r>
            <a:r>
              <a:rPr lang="en-US" sz="2400" b="1" i="1" baseline="30000" dirty="0">
                <a:ln w="3175">
                  <a:solidFill>
                    <a:schemeClr val="bg2">
                      <a:lumMod val="90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400" b="1" i="1" dirty="0">
                <a:ln w="3175">
                  <a:solidFill>
                    <a:schemeClr val="bg2">
                      <a:lumMod val="90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from 1-5</a:t>
            </a: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04788" y="8646304"/>
            <a:ext cx="1467612" cy="978408"/>
          </a:xfrm>
          <a:prstGeom prst="rect">
            <a:avLst/>
          </a:prstGeom>
        </p:spPr>
      </p:pic>
      <p:sp>
        <p:nvSpPr>
          <p:cNvPr id="22" name="Subtitle 2"/>
          <p:cNvSpPr txBox="1">
            <a:spLocks/>
          </p:cNvSpPr>
          <p:nvPr/>
        </p:nvSpPr>
        <p:spPr>
          <a:xfrm>
            <a:off x="1514540" y="7408042"/>
            <a:ext cx="4731334" cy="4743022"/>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French doors from the great room lead to the screened patio and incredible views of Hamlin Creek</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The gourmet kitchen includes granite countertops, natural stone backsplash, custom cabinetry, </a:t>
            </a:r>
            <a:r>
              <a:rPr lang="en-US" sz="1050" dirty="0" err="1">
                <a:solidFill>
                  <a:schemeClr val="bg2">
                    <a:lumMod val="25000"/>
                  </a:schemeClr>
                </a:solidFill>
                <a:latin typeface="Palatino Linotype" panose="02040502050505030304" pitchFamily="18" charset="0"/>
                <a:cs typeface="Times New Roman" panose="02020603050405020304" pitchFamily="18" charset="0"/>
              </a:rPr>
              <a:t>Thermador</a:t>
            </a:r>
            <a:r>
              <a:rPr lang="en-US" sz="1050" dirty="0">
                <a:solidFill>
                  <a:schemeClr val="bg2">
                    <a:lumMod val="25000"/>
                  </a:schemeClr>
                </a:solidFill>
                <a:latin typeface="Palatino Linotype" panose="02040502050505030304" pitchFamily="18" charset="0"/>
                <a:cs typeface="Times New Roman" panose="02020603050405020304" pitchFamily="18" charset="0"/>
              </a:rPr>
              <a:t> gas 6 burner, double oven range, wine cooler, breakfast bar, and a </a:t>
            </a:r>
            <a:r>
              <a:rPr lang="en-US" sz="1050" dirty="0" err="1">
                <a:solidFill>
                  <a:schemeClr val="bg2">
                    <a:lumMod val="25000"/>
                  </a:schemeClr>
                </a:solidFill>
                <a:latin typeface="Palatino Linotype" panose="02040502050505030304" pitchFamily="18" charset="0"/>
                <a:cs typeface="Times New Roman" panose="02020603050405020304" pitchFamily="18" charset="0"/>
              </a:rPr>
              <a:t>Thermador</a:t>
            </a:r>
            <a:r>
              <a:rPr lang="en-US" sz="1050" dirty="0">
                <a:solidFill>
                  <a:schemeClr val="bg2">
                    <a:lumMod val="25000"/>
                  </a:schemeClr>
                </a:solidFill>
                <a:latin typeface="Palatino Linotype" panose="02040502050505030304" pitchFamily="18" charset="0"/>
                <a:cs typeface="Times New Roman" panose="02020603050405020304" pitchFamily="18" charset="0"/>
              </a:rPr>
              <a:t> refrigerator that blends seamlessly with the cabinetry</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Beautiful and spacious dining room that overlooks the pool, hot tub, and Hamlin Creek</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First floor downstairs master bedroom with gorgeous wainscoting, his and her closets, and a huge bathroom with a walk-in shower and large soaking tub</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Second floor master suite has a vaulted ceiling and its own private porch with phenomenal views of the water. The master bathroom features dual vanities, granite countertops, a large soaking tub, and a massive walk-in shower</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Second floor also features two additional bedrooms with private bathrooms.</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Third level sunroom with a wet bar, 180 degree views of Hamlin Creek, and outside access to the roomy top level sun deck</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Detailed railing on the grand staircase</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Surround sound inside and out</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16KW generator</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800 gallon underground propane tank</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Well for lawn irrigation</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Invisible fence for pets</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All natural mosquito misting system</a:t>
            </a:r>
          </a:p>
          <a:p>
            <a:pPr marL="285750" indent="-285750" algn="l">
              <a:buFont typeface="Wingdings" panose="05000000000000000000" pitchFamily="2" charset="2"/>
              <a:buChar char="v"/>
            </a:pPr>
            <a:r>
              <a:rPr lang="en-US" sz="1050" dirty="0">
                <a:solidFill>
                  <a:schemeClr val="bg2">
                    <a:lumMod val="25000"/>
                  </a:schemeClr>
                </a:solidFill>
                <a:latin typeface="Palatino Linotype" panose="02040502050505030304" pitchFamily="18" charset="0"/>
                <a:cs typeface="Times New Roman" panose="02020603050405020304" pitchFamily="18" charset="0"/>
              </a:rPr>
              <a:t>Beautiful oak trees and lovely landscaping</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1662</TotalTime>
  <Words>397</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2017-07-31T15:29:32Z</dcterms:modified>
</cp:coreProperties>
</file>