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3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18" y="631337"/>
            <a:ext cx="5689764" cy="42673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31336"/>
          </a:xfrm>
          <a:noFill/>
        </p:spPr>
        <p:txBody>
          <a:bodyPr anchor="ctr">
            <a:noAutofit/>
          </a:bodyPr>
          <a:lstStyle/>
          <a:p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 Rare Opportunity To Make This Unique Treasure Yours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262" y="5446580"/>
            <a:ext cx="914400" cy="57322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3 Bed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05962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Tracey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Suber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Realtor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tsuber69@gmail.com | 864-441-3834 | www.bnre.info</a:t>
            </a:r>
          </a:p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Brand Name Real Estate |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4 </a:t>
            </a:r>
            <a:r>
              <a:rPr lang="fr-FR" sz="12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Carriage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Lane, Suite 106 |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Charleston, SC 29407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11473" y="4283107"/>
            <a:ext cx="59210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1103 W Main St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Union, SC 29379 | MLS# 334356 | $279,999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C2BA4C-70B1-3D3D-6604-8CCA2F314D40}"/>
              </a:ext>
            </a:extLst>
          </p:cNvPr>
          <p:cNvGrpSpPr/>
          <p:nvPr/>
        </p:nvGrpSpPr>
        <p:grpSpPr>
          <a:xfrm>
            <a:off x="151339" y="631337"/>
            <a:ext cx="8841323" cy="4267323"/>
            <a:chOff x="152101" y="631337"/>
            <a:chExt cx="8841323" cy="42673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101" y="1749740"/>
              <a:ext cx="1216152" cy="912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101" y="3986546"/>
              <a:ext cx="1216152" cy="912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101" y="631337"/>
              <a:ext cx="1216152" cy="912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8B8D38-78FD-4708-A7EB-FC99AC54A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101" y="2868143"/>
              <a:ext cx="1216152" cy="912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2DE033-29FC-4A9E-8033-3E8DCBAB5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7272" y="2868143"/>
              <a:ext cx="1216152" cy="912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A6F363-F2FD-447D-BF7D-BF0409F99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7272" y="3986546"/>
              <a:ext cx="1216152" cy="912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D72D6BA-D2CD-4065-A364-18FA20C73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7272" y="1749740"/>
              <a:ext cx="1216152" cy="912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C90678-358B-40D9-A657-E9C47F86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7272" y="631337"/>
              <a:ext cx="1216152" cy="912114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5" name="Graphic 4" descr="Fence outline">
            <a:extLst>
              <a:ext uri="{FF2B5EF4-FFF2-40B4-BE49-F238E27FC236}">
                <a16:creationId xmlns:a16="http://schemas.microsoft.com/office/drawing/2014/main" id="{C3A4C7CA-B70B-D6B1-B949-E415CC0728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48294" y="5024478"/>
            <a:ext cx="677752" cy="677752"/>
          </a:xfrm>
          <a:prstGeom prst="rect">
            <a:avLst/>
          </a:prstGeom>
        </p:spPr>
      </p:pic>
      <p:pic>
        <p:nvPicPr>
          <p:cNvPr id="8" name="Graphic 7" descr="Fence with solid fill">
            <a:extLst>
              <a:ext uri="{FF2B5EF4-FFF2-40B4-BE49-F238E27FC236}">
                <a16:creationId xmlns:a16="http://schemas.microsoft.com/office/drawing/2014/main" id="{FC1CE638-D5B1-C212-68B8-6FAE9A9582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77600" y="7200"/>
            <a:ext cx="914400" cy="914400"/>
          </a:xfrm>
          <a:prstGeom prst="rect">
            <a:avLst/>
          </a:prstGeom>
        </p:spPr>
      </p:pic>
      <p:pic>
        <p:nvPicPr>
          <p:cNvPr id="11" name="Graphic 10" descr="Bathtub with solid fill">
            <a:extLst>
              <a:ext uri="{FF2B5EF4-FFF2-40B4-BE49-F238E27FC236}">
                <a16:creationId xmlns:a16="http://schemas.microsoft.com/office/drawing/2014/main" id="{A67584DA-0773-6E15-9A5E-171CC82963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50481" y="2362200"/>
            <a:ext cx="914400" cy="914400"/>
          </a:xfrm>
          <a:prstGeom prst="rect">
            <a:avLst/>
          </a:prstGeom>
        </p:spPr>
      </p:pic>
      <p:pic>
        <p:nvPicPr>
          <p:cNvPr id="21" name="Graphic 20" descr="Bathtub outline">
            <a:extLst>
              <a:ext uri="{FF2B5EF4-FFF2-40B4-BE49-F238E27FC236}">
                <a16:creationId xmlns:a16="http://schemas.microsoft.com/office/drawing/2014/main" id="{1E42B917-39F5-E840-FA40-569A7BD9F4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36124" y="5024478"/>
            <a:ext cx="677752" cy="677752"/>
          </a:xfrm>
          <a:prstGeom prst="rect">
            <a:avLst/>
          </a:prstGeom>
        </p:spPr>
      </p:pic>
      <p:pic>
        <p:nvPicPr>
          <p:cNvPr id="24" name="Graphic 23" descr="Home outline">
            <a:extLst>
              <a:ext uri="{FF2B5EF4-FFF2-40B4-BE49-F238E27FC236}">
                <a16:creationId xmlns:a16="http://schemas.microsoft.com/office/drawing/2014/main" id="{97DF05AB-853B-364C-A73A-67E9193717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49000" y="2767796"/>
            <a:ext cx="914400" cy="914400"/>
          </a:xfrm>
          <a:prstGeom prst="rect">
            <a:avLst/>
          </a:prstGeom>
        </p:spPr>
      </p:pic>
      <p:pic>
        <p:nvPicPr>
          <p:cNvPr id="26" name="Graphic 25" descr="House outline">
            <a:extLst>
              <a:ext uri="{FF2B5EF4-FFF2-40B4-BE49-F238E27FC236}">
                <a16:creationId xmlns:a16="http://schemas.microsoft.com/office/drawing/2014/main" id="{55E35F88-B665-466F-40D8-CD309193CD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27600" y="1905000"/>
            <a:ext cx="914400" cy="914400"/>
          </a:xfrm>
          <a:prstGeom prst="rect">
            <a:avLst/>
          </a:prstGeom>
        </p:spPr>
      </p:pic>
      <p:pic>
        <p:nvPicPr>
          <p:cNvPr id="28" name="Graphic 27" descr="Bed outline">
            <a:extLst>
              <a:ext uri="{FF2B5EF4-FFF2-40B4-BE49-F238E27FC236}">
                <a16:creationId xmlns:a16="http://schemas.microsoft.com/office/drawing/2014/main" id="{46D04E45-BA46-5BA5-E486-B9F844C2ED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12586" y="5024478"/>
            <a:ext cx="677752" cy="677752"/>
          </a:xfrm>
          <a:prstGeom prst="rect">
            <a:avLst/>
          </a:prstGeom>
        </p:spPr>
      </p:pic>
      <p:pic>
        <p:nvPicPr>
          <p:cNvPr id="30" name="Graphic 29" descr="Bed with solid fill">
            <a:extLst>
              <a:ext uri="{FF2B5EF4-FFF2-40B4-BE49-F238E27FC236}">
                <a16:creationId xmlns:a16="http://schemas.microsoft.com/office/drawing/2014/main" id="{F4AF9AD6-0961-056D-D444-71B280B843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63200" y="5022000"/>
            <a:ext cx="914400" cy="914400"/>
          </a:xfrm>
          <a:prstGeom prst="rect">
            <a:avLst/>
          </a:prstGeom>
        </p:spPr>
      </p:pic>
      <p:pic>
        <p:nvPicPr>
          <p:cNvPr id="32" name="Graphic 31" descr="Blueprint with solid fill">
            <a:extLst>
              <a:ext uri="{FF2B5EF4-FFF2-40B4-BE49-F238E27FC236}">
                <a16:creationId xmlns:a16="http://schemas.microsoft.com/office/drawing/2014/main" id="{102EC471-BC3A-65CE-ABCB-95A5C90840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56200" y="3888601"/>
            <a:ext cx="914400" cy="914400"/>
          </a:xfrm>
          <a:prstGeom prst="rect">
            <a:avLst/>
          </a:prstGeom>
        </p:spPr>
      </p:pic>
      <p:sp>
        <p:nvSpPr>
          <p:cNvPr id="35" name="Subtitle 2">
            <a:extLst>
              <a:ext uri="{FF2B5EF4-FFF2-40B4-BE49-F238E27FC236}">
                <a16:creationId xmlns:a16="http://schemas.microsoft.com/office/drawing/2014/main" id="{4B9B6E46-7BAF-3E2F-F67C-69F041BA48B9}"/>
              </a:ext>
            </a:extLst>
          </p:cNvPr>
          <p:cNvSpPr txBox="1">
            <a:spLocks/>
          </p:cNvSpPr>
          <p:nvPr/>
        </p:nvSpPr>
        <p:spPr>
          <a:xfrm>
            <a:off x="5317014" y="5446580"/>
            <a:ext cx="914400" cy="57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 Bath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1434D5-B0E8-81CB-4F91-8FD2BD667663}"/>
              </a:ext>
            </a:extLst>
          </p:cNvPr>
          <p:cNvGrpSpPr/>
          <p:nvPr/>
        </p:nvGrpSpPr>
        <p:grpSpPr>
          <a:xfrm>
            <a:off x="304799" y="5024478"/>
            <a:ext cx="914400" cy="995322"/>
            <a:chOff x="270724" y="4953000"/>
            <a:chExt cx="914400" cy="995322"/>
          </a:xfrm>
        </p:grpSpPr>
        <p:pic>
          <p:nvPicPr>
            <p:cNvPr id="34" name="Graphic 33" descr="Blueprint outline">
              <a:extLst>
                <a:ext uri="{FF2B5EF4-FFF2-40B4-BE49-F238E27FC236}">
                  <a16:creationId xmlns:a16="http://schemas.microsoft.com/office/drawing/2014/main" id="{F25707B4-681F-2578-D0AD-97ABA3819EC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9048" y="4953000"/>
              <a:ext cx="677752" cy="677752"/>
            </a:xfrm>
            <a:prstGeom prst="rect">
              <a:avLst/>
            </a:prstGeom>
          </p:spPr>
        </p:pic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5632563F-B525-2A5B-AD28-C72BB0D43E50}"/>
                </a:ext>
              </a:extLst>
            </p:cNvPr>
            <p:cNvSpPr txBox="1">
              <a:spLocks/>
            </p:cNvSpPr>
            <p:nvPr/>
          </p:nvSpPr>
          <p:spPr>
            <a:xfrm>
              <a:off x="270724" y="5375102"/>
              <a:ext cx="914400" cy="5732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1,996 sq ft</a:t>
              </a:r>
            </a:p>
          </p:txBody>
        </p:sp>
      </p:grpSp>
      <p:sp>
        <p:nvSpPr>
          <p:cNvPr id="37" name="Subtitle 2">
            <a:extLst>
              <a:ext uri="{FF2B5EF4-FFF2-40B4-BE49-F238E27FC236}">
                <a16:creationId xmlns:a16="http://schemas.microsoft.com/office/drawing/2014/main" id="{11890CBC-D2EB-EA81-0941-2E5A4FC3EE8A}"/>
              </a:ext>
            </a:extLst>
          </p:cNvPr>
          <p:cNvSpPr txBox="1">
            <a:spLocks/>
          </p:cNvSpPr>
          <p:nvPr/>
        </p:nvSpPr>
        <p:spPr>
          <a:xfrm>
            <a:off x="7776510" y="5446580"/>
            <a:ext cx="1216152" cy="57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0.36 acres</a:t>
            </a:r>
          </a:p>
        </p:txBody>
      </p:sp>
    </p:spTree>
    <p:extLst>
      <p:ext uri="{BB962C8B-B14F-4D97-AF65-F5344CB8AC3E}">
        <p14:creationId xmlns:p14="http://schemas.microsoft.com/office/powerpoint/2010/main" val="386677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66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A Rare Opportunity To Make This Unique Treasure Yours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258 Gibbs Rd</dc:title>
  <dc:creator>CVH360</dc:creator>
  <cp:lastModifiedBy>A. Thomas Price</cp:lastModifiedBy>
  <cp:revision>56</cp:revision>
  <dcterms:created xsi:type="dcterms:W3CDTF">2006-08-16T00:00:00Z</dcterms:created>
  <dcterms:modified xsi:type="dcterms:W3CDTF">2026-04-02T16:37:31Z</dcterms:modified>
</cp:coreProperties>
</file>