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28" y="-374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7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Townhome of exceptional quality, immaculate condition, master suite downstairs, located in a quiet neighborhood with lots of amenities, minutes from the beach and downtown Charleston, truly makes this a remarkable find!! Downstairs has a very large sized living and dining area with fireplace and adjoining kitchen with a family sized island and a generous breakfast area - all with hardwood floors! There is an open front porch for your rockers and a very nice screened porch (with a retractable awning) off the back which overlooks the garden and patio. Also downstairs, the master suite is roomy enough for your king bed and a sitting area! There are two walk in closets and the bath of your dreams. Upstairs has a large den, office area, 2 bedrooms 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with private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baths, and huge walk-in storage.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8345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1104 Griswold Street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Hamlin Plantation ~ Mount Pleasant ~ MLS# 18013236 ~ $519,000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14835" y="465683"/>
            <a:ext cx="16722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 12-2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4034"/>
            <a:ext cx="1365479" cy="910319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3" y="6942652"/>
            <a:ext cx="1365297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413</TotalTime>
  <Words>209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1104 Griswold Street Hamlin Plantation ~ Mount Pleasant ~ MLS# 18013236 ~ $519,000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72</cp:revision>
  <dcterms:created xsi:type="dcterms:W3CDTF">2006-08-16T00:00:00Z</dcterms:created>
  <dcterms:modified xsi:type="dcterms:W3CDTF">2018-06-08T21:13:24Z</dcterms:modified>
</cp:coreProperties>
</file>