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76" y="39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0"/>
            <a:ext cx="7315197" cy="488358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902" y="4958467"/>
            <a:ext cx="4418446" cy="3893251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Townhome of exceptional quality, immaculate condition, master suite downstairs, located in a quiet neighborhood with lots of amenities, minutes from the beach and downtown Charleston, truly makes this a remarkable find!! Downstairs has a very large sized living and dining area with fireplace and adjoining kitchen with a family sized island and a generous breakfast area - all with hardwood floors! There is an open front porch for your rockers and a very nice screened porch (with a retractable awning) off the back which overlooks the garden and patio. Also downstairs, the master suite is roomy enough for your king bed and a sitting area! There are two walk in closets and the bath of your dreams. Upstairs has a large den, office area, 2 bedrooms </a:t>
            </a:r>
            <a:r>
              <a:rPr lang="en-US" sz="140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with private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baths, and huge walk-in storage.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1984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Mac Jenkinson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224-0210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mac@carolinaone.com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2703" y="9858345"/>
            <a:ext cx="7327903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Jenkinson &amp; Moore, LLC | Carolina One Real Estate | 1503 Palm Blvd | Isle of Palms, SC 29451-2280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8502" y="-1061139"/>
            <a:ext cx="7315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Price Reduced </a:t>
            </a:r>
          </a:p>
          <a:p>
            <a:r>
              <a:rPr lang="en-US" sz="2400" b="1" i="1" dirty="0"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in the Old Village!</a:t>
            </a:r>
            <a:endParaRPr lang="en-US" sz="1800" b="1" i="1" dirty="0">
              <a:ln w="3175"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40743"/>
            <a:ext cx="7307260" cy="734577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1104 Griswold Street</a:t>
            </a:r>
            <a:br>
              <a:rPr lang="en-US" sz="28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Hamlin Plantation ~ Mount Pleasant ~ MLS# 18013236 ~ $499,000</a:t>
            </a:r>
          </a:p>
        </p:txBody>
      </p:sp>
      <p:sp>
        <p:nvSpPr>
          <p:cNvPr id="5" name="Diagonal Stripe 4"/>
          <p:cNvSpPr/>
          <p:nvPr/>
        </p:nvSpPr>
        <p:spPr>
          <a:xfrm>
            <a:off x="-11858" y="-1"/>
            <a:ext cx="2221658" cy="2252385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81390">
            <a:off x="-106993" y="465683"/>
            <a:ext cx="19159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Now offered</a:t>
            </a:r>
          </a:p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For $499,000!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0" y="4961064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8" y="7945050"/>
            <a:ext cx="1367379" cy="911586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5955829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944" y="9140964"/>
            <a:ext cx="849342" cy="604274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080209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>
                <a:solidFill>
                  <a:srgbClr val="00325C"/>
                </a:solidFill>
                <a:latin typeface="Century Gothic" panose="020B0502020202020204" pitchFamily="34" charset="0"/>
              </a:rPr>
              <a:t>M </a:t>
            </a:r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6950440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369" y="4958468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832" y="7934034"/>
            <a:ext cx="1365479" cy="910319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599" y="5950637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923" y="6942652"/>
            <a:ext cx="1365297" cy="910198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414</TotalTime>
  <Words>211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Trebuchet MS</vt:lpstr>
      <vt:lpstr>Wingdings</vt:lpstr>
      <vt:lpstr>Wingdings 2</vt:lpstr>
      <vt:lpstr>Wingdings 3</vt:lpstr>
      <vt:lpstr>Apex</vt:lpstr>
      <vt:lpstr>1104 Griswold Street Hamlin Plantation ~ Mount Pleasant ~ MLS# 18013236 ~ $499,000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73</cp:revision>
  <dcterms:created xsi:type="dcterms:W3CDTF">2006-08-16T00:00:00Z</dcterms:created>
  <dcterms:modified xsi:type="dcterms:W3CDTF">2018-06-20T14:10:54Z</dcterms:modified>
</cp:coreProperties>
</file>