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2.jpg" ContentType="image/jpe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BE7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336" y="-11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smtClean="0"/>
              <a:t>Click to edit Master title style</a:t>
            </a:r>
            <a:endParaRPr lang="en-US"/>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0AD3742-D5B4-4589-844C-8E993465DB96}" type="datetimeFigureOut">
              <a:rPr lang="en-US" smtClean="0"/>
              <a:t>9/2/2015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3064157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AD3742-D5B4-4589-844C-8E993465DB96}" type="datetimeFigureOut">
              <a:rPr lang="en-US" smtClean="0"/>
              <a:t>9/2/2015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781586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AD3742-D5B4-4589-844C-8E993465DB96}" type="datetimeFigureOut">
              <a:rPr lang="en-US" smtClean="0"/>
              <a:t>9/2/2015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1634131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AD3742-D5B4-4589-844C-8E993465DB96}" type="datetimeFigureOut">
              <a:rPr lang="en-US" smtClean="0"/>
              <a:t>9/2/2015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2537468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smtClean="0"/>
              <a:t>Click to edit Master title style</a:t>
            </a:r>
            <a:endParaRPr lang="en-US"/>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AD3742-D5B4-4589-844C-8E993465DB96}" type="datetimeFigureOut">
              <a:rPr lang="en-US" smtClean="0"/>
              <a:t>9/2/2015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2680134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00764" y="2677584"/>
            <a:ext cx="2465309"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963228" y="2677584"/>
            <a:ext cx="2465309"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0AD3742-D5B4-4589-844C-8E993465DB96}" type="datetimeFigureOut">
              <a:rPr lang="en-US" smtClean="0"/>
              <a:t>9/2/2015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2749465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0AD3742-D5B4-4589-844C-8E993465DB96}" type="datetimeFigureOut">
              <a:rPr lang="en-US" smtClean="0"/>
              <a:t>9/2/2015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1493410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0AD3742-D5B4-4589-844C-8E993465DB96}" type="datetimeFigureOut">
              <a:rPr lang="en-US" smtClean="0"/>
              <a:t>9/2/2015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3842376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AD3742-D5B4-4589-844C-8E993465DB96}" type="datetimeFigureOut">
              <a:rPr lang="en-US" smtClean="0"/>
              <a:t>9/2/2015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1658709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AD3742-D5B4-4589-844C-8E993465DB96}" type="datetimeFigureOut">
              <a:rPr lang="en-US" smtClean="0"/>
              <a:t>9/2/2015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1106246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AD3742-D5B4-4589-844C-8E993465DB96}" type="datetimeFigureOut">
              <a:rPr lang="en-US" smtClean="0"/>
              <a:t>9/2/2015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438081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D0AD3742-D5B4-4589-844C-8E993465DB96}" type="datetimeFigureOut">
              <a:rPr lang="en-US" smtClean="0"/>
              <a:t>9/2/2015</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F18F02E1-0EFB-40F3-A2AA-FF95B0661942}" type="slidenum">
              <a:rPr lang="en-US" smtClean="0"/>
              <a:t>‹#›</a:t>
            </a:fld>
            <a:endParaRPr lang="en-US"/>
          </a:p>
        </p:txBody>
      </p:sp>
    </p:spTree>
    <p:extLst>
      <p:ext uri="{BB962C8B-B14F-4D97-AF65-F5344CB8AC3E}">
        <p14:creationId xmlns:p14="http://schemas.microsoft.com/office/powerpoint/2010/main" val="12417711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gif"/><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gif"/><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gi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BBE7CF"/>
        </a:solidFill>
        <a:effectLst/>
      </p:bgPr>
    </p:bg>
    <p:spTree>
      <p:nvGrpSpPr>
        <p:cNvPr id="1" name=""/>
        <p:cNvGrpSpPr/>
        <p:nvPr/>
      </p:nvGrpSpPr>
      <p:grpSpPr>
        <a:xfrm>
          <a:off x="0" y="0"/>
          <a:ext cx="0" cy="0"/>
          <a:chOff x="0" y="0"/>
          <a:chExt cx="0" cy="0"/>
        </a:xfrm>
      </p:grpSpPr>
      <p:sp>
        <p:nvSpPr>
          <p:cNvPr id="5" name="Rectangle 4"/>
          <p:cNvSpPr/>
          <p:nvPr/>
        </p:nvSpPr>
        <p:spPr>
          <a:xfrm>
            <a:off x="-1" y="5514"/>
            <a:ext cx="7772400" cy="100584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073044" y="5036505"/>
            <a:ext cx="3626311" cy="1052225"/>
          </a:xfrm>
        </p:spPr>
        <p:txBody>
          <a:bodyPr anchor="ctr">
            <a:normAutofit fontScale="90000"/>
          </a:bodyPr>
          <a:lstStyle/>
          <a:p>
            <a:r>
              <a:rPr lang="en-US" sz="3200" dirty="0">
                <a:latin typeface="Adobe Caslon Pro" panose="0205050205050A020403" pitchFamily="18" charset="0"/>
              </a:rPr>
              <a:t>1104 Hayne Avenue</a:t>
            </a:r>
            <a:r>
              <a:rPr lang="en-US" sz="3200" dirty="0" smtClean="0">
                <a:latin typeface="Adobe Caslon Pro" panose="0205050205050A020403" pitchFamily="18" charset="0"/>
              </a:rPr>
              <a:t/>
            </a:r>
            <a:br>
              <a:rPr lang="en-US" sz="3200" dirty="0" smtClean="0">
                <a:latin typeface="Adobe Caslon Pro" panose="0205050205050A020403" pitchFamily="18" charset="0"/>
              </a:rPr>
            </a:br>
            <a:r>
              <a:rPr lang="en-US" sz="2200" dirty="0" smtClean="0">
                <a:latin typeface="Adobe Caslon Pro" panose="0205050205050A020403" pitchFamily="18" charset="0"/>
              </a:rPr>
              <a:t>Aiken, SC 29801</a:t>
            </a:r>
            <a:br>
              <a:rPr lang="en-US" sz="2200" dirty="0" smtClean="0">
                <a:latin typeface="Adobe Caslon Pro" panose="0205050205050A020403" pitchFamily="18" charset="0"/>
              </a:rPr>
            </a:br>
            <a:r>
              <a:rPr lang="en-US" sz="2200" dirty="0" smtClean="0">
                <a:latin typeface="Adobe Caslon Pro" panose="0205050205050A020403" pitchFamily="18" charset="0"/>
              </a:rPr>
              <a:t>MLS# 88970 / </a:t>
            </a:r>
            <a:r>
              <a:rPr lang="en-US" sz="2200" dirty="0">
                <a:latin typeface="Adobe Caslon Pro" panose="0205050205050A020403" pitchFamily="18" charset="0"/>
              </a:rPr>
              <a:t>$232,000</a:t>
            </a:r>
          </a:p>
        </p:txBody>
      </p:sp>
      <p:sp>
        <p:nvSpPr>
          <p:cNvPr id="3" name="Subtitle 2"/>
          <p:cNvSpPr>
            <a:spLocks noGrp="1"/>
          </p:cNvSpPr>
          <p:nvPr>
            <p:ph type="subTitle" idx="1"/>
          </p:nvPr>
        </p:nvSpPr>
        <p:spPr>
          <a:xfrm>
            <a:off x="1807816" y="6323781"/>
            <a:ext cx="4156769" cy="2726116"/>
          </a:xfrm>
        </p:spPr>
        <p:txBody>
          <a:bodyPr anchor="ctr">
            <a:normAutofit/>
          </a:bodyPr>
          <a:lstStyle/>
          <a:p>
            <a:r>
              <a:rPr lang="en-US" sz="1600" dirty="0">
                <a:latin typeface="Adobe Caslon Pro" panose="0205050205050A020403" pitchFamily="18" charset="0"/>
              </a:rPr>
              <a:t>Cottage Under the Oaks</a:t>
            </a:r>
          </a:p>
          <a:p>
            <a:endParaRPr lang="en-US" sz="1600" dirty="0">
              <a:latin typeface="Adobe Caslon Pro" panose="0205050205050A020403" pitchFamily="18" charset="0"/>
            </a:endParaRPr>
          </a:p>
          <a:p>
            <a:r>
              <a:rPr lang="en-US" sz="1600" dirty="0">
                <a:latin typeface="Adobe Caslon Pro" panose="0205050205050A020403" pitchFamily="18" charset="0"/>
              </a:rPr>
              <a:t>Lovely renovated cottage close to all that Downtown Aiken has to offer. Three bedroom, two bath home with gleaming hardwood floors, beautiful kitchen, living room with fireplace adjoining formal dining room</a:t>
            </a:r>
            <a:r>
              <a:rPr lang="en-US" sz="1600" dirty="0" smtClean="0">
                <a:latin typeface="Adobe Caslon Pro" panose="0205050205050A020403" pitchFamily="18" charset="0"/>
              </a:rPr>
              <a:t>.</a:t>
            </a:r>
          </a:p>
          <a:p>
            <a:endParaRPr lang="en-US" sz="1600" dirty="0">
              <a:latin typeface="Adobe Caslon Pro" panose="0205050205050A020403" pitchFamily="18" charset="0"/>
            </a:endParaRPr>
          </a:p>
          <a:p>
            <a:r>
              <a:rPr lang="en-US" sz="1600" dirty="0">
                <a:latin typeface="Adobe Caslon Pro" panose="0205050205050A020403" pitchFamily="18" charset="0"/>
              </a:rPr>
              <a:t>Charming home on corner lot, great downtown location.</a:t>
            </a:r>
            <a:endParaRPr lang="en-US" sz="1600" dirty="0">
              <a:latin typeface="Adobe Caslon Pro" panose="0205050205050A020403" pitchFamily="18" charset="0"/>
            </a:endParaRPr>
          </a:p>
        </p:txBody>
      </p:sp>
      <p:sp>
        <p:nvSpPr>
          <p:cNvPr id="4" name="Rectangle 3"/>
          <p:cNvSpPr/>
          <p:nvPr/>
        </p:nvSpPr>
        <p:spPr>
          <a:xfrm>
            <a:off x="0" y="9337872"/>
            <a:ext cx="7772400" cy="723275"/>
          </a:xfrm>
          <a:prstGeom prst="rect">
            <a:avLst/>
          </a:prstGeom>
        </p:spPr>
        <p:txBody>
          <a:bodyPr wrap="square">
            <a:spAutoFit/>
          </a:bodyPr>
          <a:lstStyle/>
          <a:p>
            <a:pPr algn="ctr"/>
            <a:r>
              <a:rPr lang="en-US" sz="1600" b="1" dirty="0" err="1" smtClean="0">
                <a:latin typeface="Adobe Caslon Pro" panose="0205050205050A020403" pitchFamily="18" charset="0"/>
              </a:rPr>
              <a:t>Valli</a:t>
            </a:r>
            <a:r>
              <a:rPr lang="en-US" sz="1600" b="1" dirty="0" smtClean="0">
                <a:latin typeface="Adobe Caslon Pro" panose="0205050205050A020403" pitchFamily="18" charset="0"/>
              </a:rPr>
              <a:t> Catchpole</a:t>
            </a:r>
            <a:br>
              <a:rPr lang="en-US" sz="1600" b="1" dirty="0" smtClean="0">
                <a:latin typeface="Adobe Caslon Pro" panose="0205050205050A020403" pitchFamily="18" charset="0"/>
              </a:rPr>
            </a:br>
            <a:r>
              <a:rPr lang="en-US" sz="1400" dirty="0">
                <a:latin typeface="Adobe Caslon Pro" panose="0205050205050A020403" pitchFamily="18" charset="0"/>
              </a:rPr>
              <a:t>803.617.8540 / </a:t>
            </a:r>
            <a:r>
              <a:rPr lang="en-US" sz="1400" dirty="0" smtClean="0">
                <a:latin typeface="Adobe Caslon Pro" panose="0205050205050A020403" pitchFamily="18" charset="0"/>
              </a:rPr>
              <a:t>valli1@me.com</a:t>
            </a:r>
            <a:r>
              <a:rPr lang="en-US" sz="1400" b="1" dirty="0" smtClean="0">
                <a:latin typeface="Adobe Caslon Pro" panose="0205050205050A020403" pitchFamily="18" charset="0"/>
              </a:rPr>
              <a:t/>
            </a:r>
            <a:br>
              <a:rPr lang="en-US" sz="1400" b="1" dirty="0" smtClean="0">
                <a:latin typeface="Adobe Caslon Pro" panose="0205050205050A020403" pitchFamily="18" charset="0"/>
              </a:rPr>
            </a:br>
            <a:r>
              <a:rPr lang="en-US" sz="1100" dirty="0" smtClean="0">
                <a:latin typeface="Adobe Caslon Pro" panose="0205050205050A020403" pitchFamily="18" charset="0"/>
              </a:rPr>
              <a:t>Property Consultants of the South, </a:t>
            </a:r>
            <a:r>
              <a:rPr lang="en-US" sz="1100" dirty="0">
                <a:latin typeface="Adobe Caslon Pro" panose="0205050205050A020403" pitchFamily="18" charset="0"/>
              </a:rPr>
              <a:t>1429 Lyon </a:t>
            </a:r>
            <a:r>
              <a:rPr lang="en-US" sz="1100" dirty="0" err="1">
                <a:latin typeface="Adobe Caslon Pro" panose="0205050205050A020403" pitchFamily="18" charset="0"/>
              </a:rPr>
              <a:t>Dr</a:t>
            </a:r>
            <a:r>
              <a:rPr lang="en-US" sz="1100" dirty="0">
                <a:latin typeface="Adobe Caslon Pro" panose="0205050205050A020403" pitchFamily="18" charset="0"/>
              </a:rPr>
              <a:t> </a:t>
            </a:r>
            <a:r>
              <a:rPr lang="en-US" sz="1100" dirty="0" smtClean="0">
                <a:latin typeface="Adobe Caslon Pro" panose="0205050205050A020403" pitchFamily="18" charset="0"/>
              </a:rPr>
              <a:t>SE, Aiken, SC 29801 / www.FineSouthernLiving.com</a:t>
            </a:r>
          </a:p>
        </p:txBody>
      </p:sp>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b="22943"/>
          <a:stretch/>
        </p:blipFill>
        <p:spPr>
          <a:xfrm>
            <a:off x="202426" y="194806"/>
            <a:ext cx="7367548" cy="425792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67010" y="8308509"/>
            <a:ext cx="1402964" cy="1052223"/>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67010" y="5036508"/>
            <a:ext cx="1402964" cy="1052223"/>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2426" y="6672507"/>
            <a:ext cx="1402964" cy="1052223"/>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02426" y="5036507"/>
            <a:ext cx="1402964" cy="1052223"/>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167010" y="6672509"/>
            <a:ext cx="1402964" cy="1052223"/>
          </a:xfrm>
          <a:prstGeom prst="rect">
            <a:avLst/>
          </a:prstGeom>
        </p:spPr>
      </p:pic>
      <p:pic>
        <p:nvPicPr>
          <p:cNvPr id="13" name="Picture 1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61068" y="3319255"/>
            <a:ext cx="2207419" cy="1071563"/>
          </a:xfrm>
          <a:prstGeom prst="rect">
            <a:avLst/>
          </a:prstGeom>
          <a:effectLst>
            <a:outerShdw blurRad="50800" dist="38100" dir="5400000" algn="t" rotWithShape="0">
              <a:prstClr val="black">
                <a:alpha val="40000"/>
              </a:prstClr>
            </a:outerShdw>
          </a:effectLst>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02426" y="8308507"/>
            <a:ext cx="1402964" cy="1052223"/>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9630908"/>
            <a:ext cx="393414" cy="427492"/>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354957" y="9630908"/>
            <a:ext cx="417442" cy="427492"/>
          </a:xfrm>
          <a:prstGeom prst="rect">
            <a:avLst/>
          </a:prstGeom>
        </p:spPr>
      </p:pic>
    </p:spTree>
    <p:extLst>
      <p:ext uri="{BB962C8B-B14F-4D97-AF65-F5344CB8AC3E}">
        <p14:creationId xmlns:p14="http://schemas.microsoft.com/office/powerpoint/2010/main" val="24947802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55</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Caslon Pro</vt:lpstr>
      <vt:lpstr>Arial</vt:lpstr>
      <vt:lpstr>Calibri</vt:lpstr>
      <vt:lpstr>Calibri Light</vt:lpstr>
      <vt:lpstr>Office Theme</vt:lpstr>
      <vt:lpstr>1104 Hayne Avenue Aiken, SC 29801 MLS# 88970 / $232,000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205 Buck Point Ct Aiken, SC 29803 MLS# 91017 $262,500</dc:title>
  <dc:creator>A. Thomas</dc:creator>
  <cp:lastModifiedBy>A. Thomas</cp:lastModifiedBy>
  <cp:revision>8</cp:revision>
  <dcterms:created xsi:type="dcterms:W3CDTF">2015-09-01T13:21:44Z</dcterms:created>
  <dcterms:modified xsi:type="dcterms:W3CDTF">2015-09-02T17:04:54Z</dcterms:modified>
</cp:coreProperties>
</file>